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4"/>
  </p:sldMasterIdLst>
  <p:notesMasterIdLst>
    <p:notesMasterId r:id="rId49"/>
  </p:notesMasterIdLst>
  <p:handoutMasterIdLst>
    <p:handoutMasterId r:id="rId50"/>
  </p:handoutMasterIdLst>
  <p:sldIdLst>
    <p:sldId id="256" r:id="rId5"/>
    <p:sldId id="257" r:id="rId6"/>
    <p:sldId id="258" r:id="rId7"/>
    <p:sldId id="259" r:id="rId8"/>
    <p:sldId id="278" r:id="rId9"/>
    <p:sldId id="279" r:id="rId10"/>
    <p:sldId id="299" r:id="rId11"/>
    <p:sldId id="281" r:id="rId12"/>
    <p:sldId id="289" r:id="rId13"/>
    <p:sldId id="283" r:id="rId14"/>
    <p:sldId id="311" r:id="rId15"/>
    <p:sldId id="314" r:id="rId16"/>
    <p:sldId id="316" r:id="rId17"/>
    <p:sldId id="319" r:id="rId18"/>
    <p:sldId id="264" r:id="rId19"/>
    <p:sldId id="267" r:id="rId20"/>
    <p:sldId id="265" r:id="rId21"/>
    <p:sldId id="266" r:id="rId22"/>
    <p:sldId id="269" r:id="rId23"/>
    <p:sldId id="268" r:id="rId24"/>
    <p:sldId id="271" r:id="rId25"/>
    <p:sldId id="301" r:id="rId26"/>
    <p:sldId id="273" r:id="rId27"/>
    <p:sldId id="302" r:id="rId28"/>
    <p:sldId id="303" r:id="rId29"/>
    <p:sldId id="272" r:id="rId30"/>
    <p:sldId id="304" r:id="rId31"/>
    <p:sldId id="292" r:id="rId32"/>
    <p:sldId id="287" r:id="rId33"/>
    <p:sldId id="293" r:id="rId34"/>
    <p:sldId id="317" r:id="rId35"/>
    <p:sldId id="305" r:id="rId36"/>
    <p:sldId id="297" r:id="rId37"/>
    <p:sldId id="296" r:id="rId38"/>
    <p:sldId id="307" r:id="rId39"/>
    <p:sldId id="308" r:id="rId40"/>
    <p:sldId id="306" r:id="rId41"/>
    <p:sldId id="309" r:id="rId42"/>
    <p:sldId id="310" r:id="rId43"/>
    <p:sldId id="312" r:id="rId44"/>
    <p:sldId id="318" r:id="rId45"/>
    <p:sldId id="285" r:id="rId46"/>
    <p:sldId id="286" r:id="rId47"/>
    <p:sldId id="284" r:id="rId48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72E325-9567-4A3F-AA56-FB146DDA3D12}" v="474" dt="2018-05-27T19:51:35.532"/>
    <p1510:client id="{58F9D361-3B68-4F3D-800A-C030103FEF7F}" v="48" dt="2018-05-27T19:51:48.8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handoutMaster" Target="handoutMasters/handoutMaster1.xml"/><Relationship Id="rId55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smari, Abdullah" userId="S::alsmaria@msoe.edu::c0648158-272d-4c96-a112-4ed67c3fc84d" providerId="AD" clId="Web-{4972E325-9567-4A3F-AA56-FB146DDA3D12}"/>
    <pc:docChg chg="addSld delSld modSld sldOrd">
      <pc:chgData name="Alsmari, Abdullah" userId="S::alsmaria@msoe.edu::c0648158-272d-4c96-a112-4ed67c3fc84d" providerId="AD" clId="Web-{4972E325-9567-4A3F-AA56-FB146DDA3D12}" dt="2018-05-27T19:51:35.547" v="1441" actId="20577"/>
      <pc:docMkLst>
        <pc:docMk/>
      </pc:docMkLst>
      <pc:sldChg chg="modSp">
        <pc:chgData name="Alsmari, Abdullah" userId="S::alsmaria@msoe.edu::c0648158-272d-4c96-a112-4ed67c3fc84d" providerId="AD" clId="Web-{4972E325-9567-4A3F-AA56-FB146DDA3D12}" dt="2018-05-27T19:49:18.228" v="1262" actId="1076"/>
        <pc:sldMkLst>
          <pc:docMk/>
          <pc:sldMk cId="3924027263" sldId="257"/>
        </pc:sldMkLst>
        <pc:spChg chg="mod">
          <ac:chgData name="Alsmari, Abdullah" userId="S::alsmaria@msoe.edu::c0648158-272d-4c96-a112-4ed67c3fc84d" providerId="AD" clId="Web-{4972E325-9567-4A3F-AA56-FB146DDA3D12}" dt="2018-05-27T19:49:18.228" v="1262" actId="1076"/>
          <ac:spMkLst>
            <pc:docMk/>
            <pc:sldMk cId="3924027263" sldId="257"/>
            <ac:spMk id="3" creationId="{00000000-0000-0000-0000-000000000000}"/>
          </ac:spMkLst>
        </pc:spChg>
      </pc:sldChg>
      <pc:sldChg chg="modSp">
        <pc:chgData name="Alsmari, Abdullah" userId="S::alsmaria@msoe.edu::c0648158-272d-4c96-a112-4ed67c3fc84d" providerId="AD" clId="Web-{4972E325-9567-4A3F-AA56-FB146DDA3D12}" dt="2018-05-27T19:51:35.532" v="1440" actId="20577"/>
        <pc:sldMkLst>
          <pc:docMk/>
          <pc:sldMk cId="3434700260" sldId="258"/>
        </pc:sldMkLst>
        <pc:spChg chg="mod">
          <ac:chgData name="Alsmari, Abdullah" userId="S::alsmaria@msoe.edu::c0648158-272d-4c96-a112-4ed67c3fc84d" providerId="AD" clId="Web-{4972E325-9567-4A3F-AA56-FB146DDA3D12}" dt="2018-05-27T19:51:35.532" v="1440" actId="20577"/>
          <ac:spMkLst>
            <pc:docMk/>
            <pc:sldMk cId="3434700260" sldId="258"/>
            <ac:spMk id="3" creationId="{00000000-0000-0000-0000-000000000000}"/>
          </ac:spMkLst>
        </pc:spChg>
      </pc:sldChg>
      <pc:sldChg chg="modSp">
        <pc:chgData name="Alsmari, Abdullah" userId="S::alsmaria@msoe.edu::c0648158-272d-4c96-a112-4ed67c3fc84d" providerId="AD" clId="Web-{4972E325-9567-4A3F-AA56-FB146DDA3D12}" dt="2018-05-27T19:48:34.131" v="1251" actId="20577"/>
        <pc:sldMkLst>
          <pc:docMk/>
          <pc:sldMk cId="3434942867" sldId="259"/>
        </pc:sldMkLst>
        <pc:spChg chg="mod">
          <ac:chgData name="Alsmari, Abdullah" userId="S::alsmaria@msoe.edu::c0648158-272d-4c96-a112-4ed67c3fc84d" providerId="AD" clId="Web-{4972E325-9567-4A3F-AA56-FB146DDA3D12}" dt="2018-05-27T19:48:34.131" v="1251" actId="20577"/>
          <ac:spMkLst>
            <pc:docMk/>
            <pc:sldMk cId="3434942867" sldId="259"/>
            <ac:spMk id="3" creationId="{00000000-0000-0000-0000-000000000000}"/>
          </ac:spMkLst>
        </pc:spChg>
      </pc:sldChg>
      <pc:sldChg chg="modSp del">
        <pc:chgData name="Alsmari, Abdullah" userId="S::alsmaria@msoe.edu::c0648158-272d-4c96-a112-4ed67c3fc84d" providerId="AD" clId="Web-{4972E325-9567-4A3F-AA56-FB146DDA3D12}" dt="2018-05-27T19:48:01.907" v="1245" actId="20577"/>
        <pc:sldMkLst>
          <pc:docMk/>
          <pc:sldMk cId="2058056999" sldId="260"/>
        </pc:sldMkLst>
        <pc:spChg chg="mod">
          <ac:chgData name="Alsmari, Abdullah" userId="S::alsmaria@msoe.edu::c0648158-272d-4c96-a112-4ed67c3fc84d" providerId="AD" clId="Web-{4972E325-9567-4A3F-AA56-FB146DDA3D12}" dt="2018-05-27T19:47:31.265" v="1238" actId="20577"/>
          <ac:spMkLst>
            <pc:docMk/>
            <pc:sldMk cId="2058056999" sldId="260"/>
            <ac:spMk id="3" creationId="{00000000-0000-0000-0000-000000000000}"/>
          </ac:spMkLst>
        </pc:spChg>
      </pc:sldChg>
      <pc:sldChg chg="add del">
        <pc:chgData name="Alsmari, Abdullah" userId="S::alsmaria@msoe.edu::c0648158-272d-4c96-a112-4ed67c3fc84d" providerId="AD" clId="Web-{4972E325-9567-4A3F-AA56-FB146DDA3D12}" dt="2018-05-27T19:26:19.456" v="654" actId="20577"/>
        <pc:sldMkLst>
          <pc:docMk/>
          <pc:sldMk cId="2814269337" sldId="261"/>
        </pc:sldMkLst>
      </pc:sldChg>
      <pc:sldChg chg="del">
        <pc:chgData name="Alsmari, Abdullah" userId="S::alsmaria@msoe.edu::c0648158-272d-4c96-a112-4ed67c3fc84d" providerId="AD" clId="Web-{4972E325-9567-4A3F-AA56-FB146DDA3D12}" dt="2018-05-27T19:14:56.930" v="79" actId="20577"/>
        <pc:sldMkLst>
          <pc:docMk/>
          <pc:sldMk cId="3674721523" sldId="282"/>
        </pc:sldMkLst>
      </pc:sldChg>
      <pc:sldChg chg="modSp ord">
        <pc:chgData name="Alsmari, Abdullah" userId="S::alsmaria@msoe.edu::c0648158-272d-4c96-a112-4ed67c3fc84d" providerId="AD" clId="Web-{4972E325-9567-4A3F-AA56-FB146DDA3D12}" dt="2018-05-27T19:25:04.407" v="652" actId="20577"/>
        <pc:sldMkLst>
          <pc:docMk/>
          <pc:sldMk cId="3100926004" sldId="287"/>
        </pc:sldMkLst>
        <pc:spChg chg="mod">
          <ac:chgData name="Alsmari, Abdullah" userId="S::alsmaria@msoe.edu::c0648158-272d-4c96-a112-4ed67c3fc84d" providerId="AD" clId="Web-{4972E325-9567-4A3F-AA56-FB146DDA3D12}" dt="2018-05-27T19:20:01.148" v="174" actId="20577"/>
          <ac:spMkLst>
            <pc:docMk/>
            <pc:sldMk cId="3100926004" sldId="287"/>
            <ac:spMk id="2" creationId="{0840A574-6527-4BC3-A37C-AF31D9A43520}"/>
          </ac:spMkLst>
        </pc:spChg>
        <pc:spChg chg="mod">
          <ac:chgData name="Alsmari, Abdullah" userId="S::alsmaria@msoe.edu::c0648158-272d-4c96-a112-4ed67c3fc84d" providerId="AD" clId="Web-{4972E325-9567-4A3F-AA56-FB146DDA3D12}" dt="2018-05-27T19:25:04.407" v="652" actId="20577"/>
          <ac:spMkLst>
            <pc:docMk/>
            <pc:sldMk cId="3100926004" sldId="287"/>
            <ac:spMk id="3" creationId="{75538570-4311-46D8-9DF4-7D85BF2D634B}"/>
          </ac:spMkLst>
        </pc:spChg>
      </pc:sldChg>
      <pc:sldChg chg="modSp">
        <pc:chgData name="Alsmari, Abdullah" userId="S::alsmaria@msoe.edu::c0648158-272d-4c96-a112-4ed67c3fc84d" providerId="AD" clId="Web-{4972E325-9567-4A3F-AA56-FB146DDA3D12}" dt="2018-05-27T19:13:58.913" v="57" actId="20577"/>
        <pc:sldMkLst>
          <pc:docMk/>
          <pc:sldMk cId="4207254509" sldId="296"/>
        </pc:sldMkLst>
        <pc:spChg chg="mod">
          <ac:chgData name="Alsmari, Abdullah" userId="S::alsmaria@msoe.edu::c0648158-272d-4c96-a112-4ed67c3fc84d" providerId="AD" clId="Web-{4972E325-9567-4A3F-AA56-FB146DDA3D12}" dt="2018-05-27T19:13:58.913" v="57" actId="20577"/>
          <ac:spMkLst>
            <pc:docMk/>
            <pc:sldMk cId="4207254509" sldId="296"/>
            <ac:spMk id="2" creationId="{8A610630-AFE1-4BF1-9808-6578D2193472}"/>
          </ac:spMkLst>
        </pc:spChg>
      </pc:sldChg>
      <pc:sldChg chg="modSp">
        <pc:chgData name="Alsmari, Abdullah" userId="S::alsmaria@msoe.edu::c0648158-272d-4c96-a112-4ed67c3fc84d" providerId="AD" clId="Web-{4972E325-9567-4A3F-AA56-FB146DDA3D12}" dt="2018-05-27T19:13:42.412" v="52" actId="20577"/>
        <pc:sldMkLst>
          <pc:docMk/>
          <pc:sldMk cId="2750289593" sldId="305"/>
        </pc:sldMkLst>
        <pc:spChg chg="mod">
          <ac:chgData name="Alsmari, Abdullah" userId="S::alsmaria@msoe.edu::c0648158-272d-4c96-a112-4ed67c3fc84d" providerId="AD" clId="Web-{4972E325-9567-4A3F-AA56-FB146DDA3D12}" dt="2018-05-27T19:13:42.412" v="52" actId="20577"/>
          <ac:spMkLst>
            <pc:docMk/>
            <pc:sldMk cId="2750289593" sldId="305"/>
            <ac:spMk id="2" creationId="{00000000-0000-0000-0000-000000000000}"/>
          </ac:spMkLst>
        </pc:spChg>
        <pc:spChg chg="mod">
          <ac:chgData name="Alsmari, Abdullah" userId="S::alsmaria@msoe.edu::c0648158-272d-4c96-a112-4ed67c3fc84d" providerId="AD" clId="Web-{4972E325-9567-4A3F-AA56-FB146DDA3D12}" dt="2018-05-27T19:11:40.113" v="51" actId="20577"/>
          <ac:spMkLst>
            <pc:docMk/>
            <pc:sldMk cId="2750289593" sldId="305"/>
            <ac:spMk id="8" creationId="{00000000-0000-0000-0000-000000000000}"/>
          </ac:spMkLst>
        </pc:spChg>
        <pc:picChg chg="mod">
          <ac:chgData name="Alsmari, Abdullah" userId="S::alsmaria@msoe.edu::c0648158-272d-4c96-a112-4ed67c3fc84d" providerId="AD" clId="Web-{4972E325-9567-4A3F-AA56-FB146DDA3D12}" dt="2018-05-27T19:11:38.202" v="48" actId="1076"/>
          <ac:picMkLst>
            <pc:docMk/>
            <pc:sldMk cId="2750289593" sldId="305"/>
            <ac:picMk id="9" creationId="{00000000-0000-0000-0000-000000000000}"/>
          </ac:picMkLst>
        </pc:picChg>
      </pc:sldChg>
      <pc:sldChg chg="modSp">
        <pc:chgData name="Alsmari, Abdullah" userId="S::alsmaria@msoe.edu::c0648158-272d-4c96-a112-4ed67c3fc84d" providerId="AD" clId="Web-{4972E325-9567-4A3F-AA56-FB146DDA3D12}" dt="2018-05-27T19:14:14.741" v="69" actId="20577"/>
        <pc:sldMkLst>
          <pc:docMk/>
          <pc:sldMk cId="3616440668" sldId="306"/>
        </pc:sldMkLst>
        <pc:spChg chg="mod">
          <ac:chgData name="Alsmari, Abdullah" userId="S::alsmaria@msoe.edu::c0648158-272d-4c96-a112-4ed67c3fc84d" providerId="AD" clId="Web-{4972E325-9567-4A3F-AA56-FB146DDA3D12}" dt="2018-05-27T19:14:14.741" v="69" actId="20577"/>
          <ac:spMkLst>
            <pc:docMk/>
            <pc:sldMk cId="3616440668" sldId="306"/>
            <ac:spMk id="2" creationId="{00000000-0000-0000-0000-000000000000}"/>
          </ac:spMkLst>
        </pc:spChg>
      </pc:sldChg>
      <pc:sldChg chg="modSp">
        <pc:chgData name="Alsmari, Abdullah" userId="S::alsmaria@msoe.edu::c0648158-272d-4c96-a112-4ed67c3fc84d" providerId="AD" clId="Web-{4972E325-9567-4A3F-AA56-FB146DDA3D12}" dt="2018-05-27T19:14:04.132" v="61" actId="20577"/>
        <pc:sldMkLst>
          <pc:docMk/>
          <pc:sldMk cId="20277821" sldId="307"/>
        </pc:sldMkLst>
        <pc:spChg chg="mod">
          <ac:chgData name="Alsmari, Abdullah" userId="S::alsmaria@msoe.edu::c0648158-272d-4c96-a112-4ed67c3fc84d" providerId="AD" clId="Web-{4972E325-9567-4A3F-AA56-FB146DDA3D12}" dt="2018-05-27T19:14:04.132" v="61" actId="20577"/>
          <ac:spMkLst>
            <pc:docMk/>
            <pc:sldMk cId="20277821" sldId="307"/>
            <ac:spMk id="2" creationId="{00000000-0000-0000-0000-000000000000}"/>
          </ac:spMkLst>
        </pc:spChg>
      </pc:sldChg>
      <pc:sldChg chg="modSp">
        <pc:chgData name="Alsmari, Abdullah" userId="S::alsmaria@msoe.edu::c0648158-272d-4c96-a112-4ed67c3fc84d" providerId="AD" clId="Web-{4972E325-9567-4A3F-AA56-FB146DDA3D12}" dt="2018-05-27T19:14:09.257" v="65" actId="20577"/>
        <pc:sldMkLst>
          <pc:docMk/>
          <pc:sldMk cId="3207806519" sldId="308"/>
        </pc:sldMkLst>
        <pc:spChg chg="mod">
          <ac:chgData name="Alsmari, Abdullah" userId="S::alsmaria@msoe.edu::c0648158-272d-4c96-a112-4ed67c3fc84d" providerId="AD" clId="Web-{4972E325-9567-4A3F-AA56-FB146DDA3D12}" dt="2018-05-27T19:14:09.257" v="65" actId="20577"/>
          <ac:spMkLst>
            <pc:docMk/>
            <pc:sldMk cId="3207806519" sldId="308"/>
            <ac:spMk id="2" creationId="{00000000-0000-0000-0000-000000000000}"/>
          </ac:spMkLst>
        </pc:spChg>
      </pc:sldChg>
      <pc:sldChg chg="modSp">
        <pc:chgData name="Alsmari, Abdullah" userId="S::alsmaria@msoe.edu::c0648158-272d-4c96-a112-4ed67c3fc84d" providerId="AD" clId="Web-{4972E325-9567-4A3F-AA56-FB146DDA3D12}" dt="2018-05-27T19:14:21.554" v="73" actId="20577"/>
        <pc:sldMkLst>
          <pc:docMk/>
          <pc:sldMk cId="1176398996" sldId="309"/>
        </pc:sldMkLst>
        <pc:spChg chg="mod">
          <ac:chgData name="Alsmari, Abdullah" userId="S::alsmaria@msoe.edu::c0648158-272d-4c96-a112-4ed67c3fc84d" providerId="AD" clId="Web-{4972E325-9567-4A3F-AA56-FB146DDA3D12}" dt="2018-05-27T19:14:21.554" v="73" actId="20577"/>
          <ac:spMkLst>
            <pc:docMk/>
            <pc:sldMk cId="1176398996" sldId="309"/>
            <ac:spMk id="2" creationId="{00000000-0000-0000-0000-000000000000}"/>
          </ac:spMkLst>
        </pc:spChg>
      </pc:sldChg>
      <pc:sldChg chg="modSp">
        <pc:chgData name="Alsmari, Abdullah" userId="S::alsmaria@msoe.edu::c0648158-272d-4c96-a112-4ed67c3fc84d" providerId="AD" clId="Web-{4972E325-9567-4A3F-AA56-FB146DDA3D12}" dt="2018-05-27T19:14:29.820" v="77" actId="20577"/>
        <pc:sldMkLst>
          <pc:docMk/>
          <pc:sldMk cId="1349392331" sldId="310"/>
        </pc:sldMkLst>
        <pc:spChg chg="mod">
          <ac:chgData name="Alsmari, Abdullah" userId="S::alsmaria@msoe.edu::c0648158-272d-4c96-a112-4ed67c3fc84d" providerId="AD" clId="Web-{4972E325-9567-4A3F-AA56-FB146DDA3D12}" dt="2018-05-27T19:14:29.820" v="77" actId="20577"/>
          <ac:spMkLst>
            <pc:docMk/>
            <pc:sldMk cId="1349392331" sldId="310"/>
            <ac:spMk id="2" creationId="{00000000-0000-0000-0000-000000000000}"/>
          </ac:spMkLst>
        </pc:spChg>
      </pc:sldChg>
      <pc:sldChg chg="modSp new">
        <pc:chgData name="Alsmari, Abdullah" userId="S::alsmaria@msoe.edu::c0648158-272d-4c96-a112-4ed67c3fc84d" providerId="AD" clId="Web-{4972E325-9567-4A3F-AA56-FB146DDA3D12}" dt="2018-05-27T19:40:51.611" v="1088" actId="20577"/>
        <pc:sldMkLst>
          <pc:docMk/>
          <pc:sldMk cId="3495377179" sldId="312"/>
        </pc:sldMkLst>
        <pc:spChg chg="mod">
          <ac:chgData name="Alsmari, Abdullah" userId="S::alsmaria@msoe.edu::c0648158-272d-4c96-a112-4ed67c3fc84d" providerId="AD" clId="Web-{4972E325-9567-4A3F-AA56-FB146DDA3D12}" dt="2018-05-27T19:16:46.564" v="91" actId="20577"/>
          <ac:spMkLst>
            <pc:docMk/>
            <pc:sldMk cId="3495377179" sldId="312"/>
            <ac:spMk id="2" creationId="{D2ED0E54-A573-4BEB-A682-2ED619488D2E}"/>
          </ac:spMkLst>
        </pc:spChg>
        <pc:spChg chg="mod">
          <ac:chgData name="Alsmari, Abdullah" userId="S::alsmaria@msoe.edu::c0648158-272d-4c96-a112-4ed67c3fc84d" providerId="AD" clId="Web-{4972E325-9567-4A3F-AA56-FB146DDA3D12}" dt="2018-05-27T19:40:51.611" v="1088" actId="20577"/>
          <ac:spMkLst>
            <pc:docMk/>
            <pc:sldMk cId="3495377179" sldId="312"/>
            <ac:spMk id="3" creationId="{CEBD225F-87FB-4414-9439-990D2EBA1FE6}"/>
          </ac:spMkLst>
        </pc:spChg>
      </pc:sldChg>
    </pc:docChg>
  </pc:docChgLst>
  <pc:docChgLst>
    <pc:chgData name="Alsmari, Abdullah" userId="1003BFFD89F27D60@LIVE.COM" providerId="AD" clId="Web-{5C34C3D7-2209-477D-8E77-9E76C3D1EAB9}"/>
    <pc:docChg chg="modSld">
      <pc:chgData name="Alsmari, Abdullah" userId="1003BFFD89F27D60@LIVE.COM" providerId="AD" clId="Web-{5C34C3D7-2209-477D-8E77-9E76C3D1EAB9}" dt="2018-02-10T19:51:45.822" v="4"/>
      <pc:docMkLst>
        <pc:docMk/>
      </pc:docMkLst>
      <pc:sldChg chg="modSp">
        <pc:chgData name="Alsmari, Abdullah" userId="1003BFFD89F27D60@LIVE.COM" providerId="AD" clId="Web-{5C34C3D7-2209-477D-8E77-9E76C3D1EAB9}" dt="2018-02-10T19:51:44.869" v="2"/>
        <pc:sldMkLst>
          <pc:docMk/>
          <pc:sldMk cId="2333593680" sldId="264"/>
        </pc:sldMkLst>
        <pc:spChg chg="mod">
          <ac:chgData name="Alsmari, Abdullah" userId="1003BFFD89F27D60@LIVE.COM" providerId="AD" clId="Web-{5C34C3D7-2209-477D-8E77-9E76C3D1EAB9}" dt="2018-02-10T19:51:44.869" v="2"/>
          <ac:spMkLst>
            <pc:docMk/>
            <pc:sldMk cId="2333593680" sldId="264"/>
            <ac:spMk id="2" creationId="{E0468D1F-D94E-4EAB-93BC-4D5AB2D5C710}"/>
          </ac:spMkLst>
        </pc:spChg>
      </pc:sldChg>
    </pc:docChg>
  </pc:docChgLst>
  <pc:docChgLst>
    <pc:chgData name="Al Hubail, Feras" userId="100300008A8B8B53@LIVE.COM" providerId="AD" clId="Web-{F132AD7A-092A-4A97-99E4-F24DB3880780}"/>
    <pc:docChg chg="delSld modSld">
      <pc:chgData name="Al Hubail, Feras" userId="100300008A8B8B53@LIVE.COM" providerId="AD" clId="Web-{F132AD7A-092A-4A97-99E4-F24DB3880780}" dt="2018-02-09T17:46:59.481" v="170"/>
      <pc:docMkLst>
        <pc:docMk/>
      </pc:docMkLst>
      <pc:sldChg chg="modSp">
        <pc:chgData name="Al Hubail, Feras" userId="100300008A8B8B53@LIVE.COM" providerId="AD" clId="Web-{F132AD7A-092A-4A97-99E4-F24DB3880780}" dt="2018-02-09T17:25:35.364" v="132"/>
        <pc:sldMkLst>
          <pc:docMk/>
          <pc:sldMk cId="801561233" sldId="279"/>
        </pc:sldMkLst>
        <pc:spChg chg="mod">
          <ac:chgData name="Al Hubail, Feras" userId="100300008A8B8B53@LIVE.COM" providerId="AD" clId="Web-{F132AD7A-092A-4A97-99E4-F24DB3880780}" dt="2018-02-09T17:25:35.364" v="132"/>
          <ac:spMkLst>
            <pc:docMk/>
            <pc:sldMk cId="801561233" sldId="279"/>
            <ac:spMk id="3" creationId="{985AEE63-A48A-4980-9C43-ACC07E928ED8}"/>
          </ac:spMkLst>
        </pc:spChg>
      </pc:sldChg>
      <pc:sldChg chg="modSp">
        <pc:chgData name="Al Hubail, Feras" userId="100300008A8B8B53@LIVE.COM" providerId="AD" clId="Web-{F132AD7A-092A-4A97-99E4-F24DB3880780}" dt="2018-02-09T17:46:59.481" v="170"/>
        <pc:sldMkLst>
          <pc:docMk/>
          <pc:sldMk cId="3959619024" sldId="283"/>
        </pc:sldMkLst>
        <pc:spChg chg="mod">
          <ac:chgData name="Al Hubail, Feras" userId="100300008A8B8B53@LIVE.COM" providerId="AD" clId="Web-{F132AD7A-092A-4A97-99E4-F24DB3880780}" dt="2018-02-09T17:46:03.075" v="151"/>
          <ac:spMkLst>
            <pc:docMk/>
            <pc:sldMk cId="3959619024" sldId="283"/>
            <ac:spMk id="3" creationId="{C191CD78-65C3-41C7-9E0D-2D816E1B2F1B}"/>
          </ac:spMkLst>
        </pc:spChg>
        <pc:spChg chg="mod">
          <ac:chgData name="Al Hubail, Feras" userId="100300008A8B8B53@LIVE.COM" providerId="AD" clId="Web-{F132AD7A-092A-4A97-99E4-F24DB3880780}" dt="2018-02-09T17:46:08.887" v="153"/>
          <ac:spMkLst>
            <pc:docMk/>
            <pc:sldMk cId="3959619024" sldId="283"/>
            <ac:spMk id="7" creationId="{7D5B26B8-2E18-488D-976C-B553BD536791}"/>
          </ac:spMkLst>
        </pc:spChg>
        <pc:graphicFrameChg chg="mod modGraphic">
          <ac:chgData name="Al Hubail, Feras" userId="100300008A8B8B53@LIVE.COM" providerId="AD" clId="Web-{F132AD7A-092A-4A97-99E4-F24DB3880780}" dt="2018-02-09T17:46:59.481" v="170"/>
          <ac:graphicFrameMkLst>
            <pc:docMk/>
            <pc:sldMk cId="3959619024" sldId="283"/>
            <ac:graphicFrameMk id="5" creationId="{06F945E3-035E-4512-9FF6-A954DDA3F8E3}"/>
          </ac:graphicFrameMkLst>
        </pc:graphicFrameChg>
      </pc:sldChg>
      <pc:sldChg chg="modSp del">
        <pc:chgData name="Al Hubail, Feras" userId="100300008A8B8B53@LIVE.COM" providerId="AD" clId="Web-{F132AD7A-092A-4A97-99E4-F24DB3880780}" dt="2018-02-09T17:23:00.912" v="73"/>
        <pc:sldMkLst>
          <pc:docMk/>
          <pc:sldMk cId="730944515" sldId="298"/>
        </pc:sldMkLst>
        <pc:spChg chg="mod">
          <ac:chgData name="Al Hubail, Feras" userId="100300008A8B8B53@LIVE.COM" providerId="AD" clId="Web-{F132AD7A-092A-4A97-99E4-F24DB3880780}" dt="2018-02-09T17:22:56.693" v="70"/>
          <ac:spMkLst>
            <pc:docMk/>
            <pc:sldMk cId="730944515" sldId="298"/>
            <ac:spMk id="2" creationId="{00000000-0000-0000-0000-000000000000}"/>
          </ac:spMkLst>
        </pc:spChg>
        <pc:spChg chg="mod">
          <ac:chgData name="Al Hubail, Feras" userId="100300008A8B8B53@LIVE.COM" providerId="AD" clId="Web-{F132AD7A-092A-4A97-99E4-F24DB3880780}" dt="2018-02-09T17:22:53.443" v="67"/>
          <ac:spMkLst>
            <pc:docMk/>
            <pc:sldMk cId="730944515" sldId="298"/>
            <ac:spMk id="3" creationId="{00000000-0000-0000-0000-000000000000}"/>
          </ac:spMkLst>
        </pc:spChg>
      </pc:sldChg>
      <pc:sldChg chg="modSp">
        <pc:chgData name="Al Hubail, Feras" userId="100300008A8B8B53@LIVE.COM" providerId="AD" clId="Web-{F132AD7A-092A-4A97-99E4-F24DB3880780}" dt="2018-02-09T17:25:28.926" v="128"/>
        <pc:sldMkLst>
          <pc:docMk/>
          <pc:sldMk cId="2254518948" sldId="299"/>
        </pc:sldMkLst>
        <pc:spChg chg="mod">
          <ac:chgData name="Al Hubail, Feras" userId="100300008A8B8B53@LIVE.COM" providerId="AD" clId="Web-{F132AD7A-092A-4A97-99E4-F24DB3880780}" dt="2018-02-09T17:25:28.926" v="128"/>
          <ac:spMkLst>
            <pc:docMk/>
            <pc:sldMk cId="2254518948" sldId="299"/>
            <ac:spMk id="3" creationId="{00000000-0000-0000-0000-000000000000}"/>
          </ac:spMkLst>
        </pc:spChg>
      </pc:sldChg>
    </pc:docChg>
  </pc:docChgLst>
  <pc:docChgLst>
    <pc:chgData name="Alsmari, Abdullah" userId="1003BFFD89F27D60@LIVE.COM" providerId="AD" clId="Web-{3C638A5E-F230-4CB8-AC10-845A3757FBDE}"/>
    <pc:docChg chg="modSld">
      <pc:chgData name="Alsmari, Abdullah" userId="1003BFFD89F27D60@LIVE.COM" providerId="AD" clId="Web-{3C638A5E-F230-4CB8-AC10-845A3757FBDE}" dt="2018-02-13T22:12:11.145" v="23"/>
      <pc:docMkLst>
        <pc:docMk/>
      </pc:docMkLst>
      <pc:sldChg chg="modSp">
        <pc:chgData name="Alsmari, Abdullah" userId="1003BFFD89F27D60@LIVE.COM" providerId="AD" clId="Web-{3C638A5E-F230-4CB8-AC10-845A3757FBDE}" dt="2018-02-13T22:10:50.018" v="4"/>
        <pc:sldMkLst>
          <pc:docMk/>
          <pc:sldMk cId="2333593680" sldId="264"/>
        </pc:sldMkLst>
        <pc:spChg chg="mod">
          <ac:chgData name="Alsmari, Abdullah" userId="1003BFFD89F27D60@LIVE.COM" providerId="AD" clId="Web-{3C638A5E-F230-4CB8-AC10-845A3757FBDE}" dt="2018-02-13T22:10:50.018" v="4"/>
          <ac:spMkLst>
            <pc:docMk/>
            <pc:sldMk cId="2333593680" sldId="264"/>
            <ac:spMk id="3" creationId="{1177FC73-A1C3-451C-870B-2119C3EABF31}"/>
          </ac:spMkLst>
        </pc:spChg>
      </pc:sldChg>
      <pc:sldChg chg="modSp">
        <pc:chgData name="Alsmari, Abdullah" userId="1003BFFD89F27D60@LIVE.COM" providerId="AD" clId="Web-{3C638A5E-F230-4CB8-AC10-845A3757FBDE}" dt="2018-02-13T22:12:11.145" v="23"/>
        <pc:sldMkLst>
          <pc:docMk/>
          <pc:sldMk cId="896933815" sldId="267"/>
        </pc:sldMkLst>
        <pc:spChg chg="mod">
          <ac:chgData name="Alsmari, Abdullah" userId="1003BFFD89F27D60@LIVE.COM" providerId="AD" clId="Web-{3C638A5E-F230-4CB8-AC10-845A3757FBDE}" dt="2018-02-13T22:12:11.145" v="23"/>
          <ac:spMkLst>
            <pc:docMk/>
            <pc:sldMk cId="896933815" sldId="267"/>
            <ac:spMk id="3" creationId="{D475F383-358C-4407-ADF6-46E63334E2D2}"/>
          </ac:spMkLst>
        </pc:spChg>
      </pc:sldChg>
    </pc:docChg>
  </pc:docChgLst>
  <pc:docChgLst>
    <pc:chgData name="Al Hubail, Feras" userId="S::alhubailf@msoe.edu::c7b82aaf-c8d8-4d3f-a0b0-b74962ee6142" providerId="AD" clId="Web-{58F9D361-3B68-4F3D-800A-C030103FEF7F}"/>
    <pc:docChg chg="addSld modSld sldOrd">
      <pc:chgData name="Al Hubail, Feras" userId="S::alhubailf@msoe.edu::c7b82aaf-c8d8-4d3f-a0b0-b74962ee6142" providerId="AD" clId="Web-{58F9D361-3B68-4F3D-800A-C030103FEF7F}" dt="2018-05-27T19:51:48.834" v="111" actId="1076"/>
      <pc:docMkLst>
        <pc:docMk/>
      </pc:docMkLst>
      <pc:sldChg chg="addSp modSp">
        <pc:chgData name="Al Hubail, Feras" userId="S::alhubailf@msoe.edu::c7b82aaf-c8d8-4d3f-a0b0-b74962ee6142" providerId="AD" clId="Web-{58F9D361-3B68-4F3D-800A-C030103FEF7F}" dt="2018-05-27T19:51:48.834" v="111" actId="1076"/>
        <pc:sldMkLst>
          <pc:docMk/>
          <pc:sldMk cId="351004848" sldId="256"/>
        </pc:sldMkLst>
        <pc:spChg chg="mod">
          <ac:chgData name="Al Hubail, Feras" userId="S::alhubailf@msoe.edu::c7b82aaf-c8d8-4d3f-a0b0-b74962ee6142" providerId="AD" clId="Web-{58F9D361-3B68-4F3D-800A-C030103FEF7F}" dt="2018-05-27T19:50:25.364" v="101" actId="20577"/>
          <ac:spMkLst>
            <pc:docMk/>
            <pc:sldMk cId="351004848" sldId="256"/>
            <ac:spMk id="3" creationId="{00000000-0000-0000-0000-000000000000}"/>
          </ac:spMkLst>
        </pc:spChg>
        <pc:picChg chg="add mod modCrop">
          <ac:chgData name="Al Hubail, Feras" userId="S::alhubailf@msoe.edu::c7b82aaf-c8d8-4d3f-a0b0-b74962ee6142" providerId="AD" clId="Web-{58F9D361-3B68-4F3D-800A-C030103FEF7F}" dt="2018-05-27T19:51:48.834" v="111" actId="1076"/>
          <ac:picMkLst>
            <pc:docMk/>
            <pc:sldMk cId="351004848" sldId="256"/>
            <ac:picMk id="5" creationId="{2C45F714-EB07-481B-BEF1-94FF4892F18B}"/>
          </ac:picMkLst>
        </pc:picChg>
      </pc:sldChg>
      <pc:sldChg chg="addSp delSp modSp">
        <pc:chgData name="Al Hubail, Feras" userId="S::alhubailf@msoe.edu::c7b82aaf-c8d8-4d3f-a0b0-b74962ee6142" providerId="AD" clId="Web-{58F9D361-3B68-4F3D-800A-C030103FEF7F}" dt="2018-05-27T19:30:35.029" v="5" actId="14100"/>
        <pc:sldMkLst>
          <pc:docMk/>
          <pc:sldMk cId="4254732796" sldId="302"/>
        </pc:sldMkLst>
        <pc:picChg chg="add mod">
          <ac:chgData name="Al Hubail, Feras" userId="S::alhubailf@msoe.edu::c7b82aaf-c8d8-4d3f-a0b0-b74962ee6142" providerId="AD" clId="Web-{58F9D361-3B68-4F3D-800A-C030103FEF7F}" dt="2018-05-27T19:30:35.029" v="5" actId="14100"/>
          <ac:picMkLst>
            <pc:docMk/>
            <pc:sldMk cId="4254732796" sldId="302"/>
            <ac:picMk id="3" creationId="{E2D0F0A4-E1F9-4731-B385-229292DC96E6}"/>
          </ac:picMkLst>
        </pc:picChg>
        <pc:picChg chg="del">
          <ac:chgData name="Al Hubail, Feras" userId="S::alhubailf@msoe.edu::c7b82aaf-c8d8-4d3f-a0b0-b74962ee6142" providerId="AD" clId="Web-{58F9D361-3B68-4F3D-800A-C030103FEF7F}" dt="2018-05-27T19:30:19.638" v="0" actId="14100"/>
          <ac:picMkLst>
            <pc:docMk/>
            <pc:sldMk cId="4254732796" sldId="302"/>
            <ac:picMk id="5" creationId="{00000000-0000-0000-0000-000000000000}"/>
          </ac:picMkLst>
        </pc:picChg>
      </pc:sldChg>
      <pc:sldChg chg="modSp new ord">
        <pc:chgData name="Al Hubail, Feras" userId="S::alhubailf@msoe.edu::c7b82aaf-c8d8-4d3f-a0b0-b74962ee6142" providerId="AD" clId="Web-{58F9D361-3B68-4F3D-800A-C030103FEF7F}" dt="2018-05-27T19:32:48.109" v="34" actId="20577"/>
        <pc:sldMkLst>
          <pc:docMk/>
          <pc:sldMk cId="3799095958" sldId="313"/>
        </pc:sldMkLst>
        <pc:spChg chg="mod">
          <ac:chgData name="Al Hubail, Feras" userId="S::alhubailf@msoe.edu::c7b82aaf-c8d8-4d3f-a0b0-b74962ee6142" providerId="AD" clId="Web-{58F9D361-3B68-4F3D-800A-C030103FEF7F}" dt="2018-05-27T19:32:48.109" v="34" actId="20577"/>
          <ac:spMkLst>
            <pc:docMk/>
            <pc:sldMk cId="3799095958" sldId="313"/>
            <ac:spMk id="2" creationId="{FF21F14A-7905-4C27-B1F8-6E76E01AD5D7}"/>
          </ac:spMkLst>
        </pc:spChg>
      </pc:sldChg>
      <pc:sldChg chg="modSp new">
        <pc:chgData name="Al Hubail, Feras" userId="S::alhubailf@msoe.edu::c7b82aaf-c8d8-4d3f-a0b0-b74962ee6142" providerId="AD" clId="Web-{58F9D361-3B68-4F3D-800A-C030103FEF7F}" dt="2018-05-27T19:40:01.899" v="71" actId="20577"/>
        <pc:sldMkLst>
          <pc:docMk/>
          <pc:sldMk cId="4243651409" sldId="314"/>
        </pc:sldMkLst>
        <pc:spChg chg="mod">
          <ac:chgData name="Al Hubail, Feras" userId="S::alhubailf@msoe.edu::c7b82aaf-c8d8-4d3f-a0b0-b74962ee6142" providerId="AD" clId="Web-{58F9D361-3B68-4F3D-800A-C030103FEF7F}" dt="2018-05-27T19:40:01.899" v="71" actId="20577"/>
          <ac:spMkLst>
            <pc:docMk/>
            <pc:sldMk cId="4243651409" sldId="314"/>
            <ac:spMk id="2" creationId="{A431FE5B-5879-4EB0-AB9C-AC3DB153EBD8}"/>
          </ac:spMkLst>
        </pc:spChg>
      </pc:sldChg>
      <pc:sldChg chg="addSp delSp modSp new">
        <pc:chgData name="Al Hubail, Feras" userId="S::alhubailf@msoe.edu::c7b82aaf-c8d8-4d3f-a0b0-b74962ee6142" providerId="AD" clId="Web-{58F9D361-3B68-4F3D-800A-C030103FEF7F}" dt="2018-05-27T19:44:42.326" v="96" actId="20577"/>
        <pc:sldMkLst>
          <pc:docMk/>
          <pc:sldMk cId="1449189384" sldId="315"/>
        </pc:sldMkLst>
        <pc:spChg chg="mod">
          <ac:chgData name="Al Hubail, Feras" userId="S::alhubailf@msoe.edu::c7b82aaf-c8d8-4d3f-a0b0-b74962ee6142" providerId="AD" clId="Web-{58F9D361-3B68-4F3D-800A-C030103FEF7F}" dt="2018-05-27T19:44:42.326" v="96" actId="20577"/>
          <ac:spMkLst>
            <pc:docMk/>
            <pc:sldMk cId="1449189384" sldId="315"/>
            <ac:spMk id="2" creationId="{45B5FD49-27E4-43B4-916C-62AB138385DD}"/>
          </ac:spMkLst>
        </pc:spChg>
        <pc:spChg chg="del mod">
          <ac:chgData name="Al Hubail, Feras" userId="S::alhubailf@msoe.edu::c7b82aaf-c8d8-4d3f-a0b0-b74962ee6142" providerId="AD" clId="Web-{58F9D361-3B68-4F3D-800A-C030103FEF7F}" dt="2018-05-27T19:41:49.010" v="88" actId="20577"/>
          <ac:spMkLst>
            <pc:docMk/>
            <pc:sldMk cId="1449189384" sldId="315"/>
            <ac:spMk id="3" creationId="{F74AF6C5-338B-4317-BE84-30FCEC51BB23}"/>
          </ac:spMkLst>
        </pc:spChg>
        <pc:spChg chg="add mod">
          <ac:chgData name="Al Hubail, Feras" userId="S::alhubailf@msoe.edu::c7b82aaf-c8d8-4d3f-a0b0-b74962ee6142" providerId="AD" clId="Web-{58F9D361-3B68-4F3D-800A-C030103FEF7F}" dt="2018-05-27T19:41:49.042" v="90" actId="20577"/>
          <ac:spMkLst>
            <pc:docMk/>
            <pc:sldMk cId="1449189384" sldId="315"/>
            <ac:spMk id="7" creationId="{BBC3CC19-3327-4CAF-BADC-49952FDF4DA4}"/>
          </ac:spMkLst>
        </pc:spChg>
        <pc:graphicFrameChg chg="add mod ord modGraphic">
          <ac:chgData name="Al Hubail, Feras" userId="S::alhubailf@msoe.edu::c7b82aaf-c8d8-4d3f-a0b0-b74962ee6142" providerId="AD" clId="Web-{58F9D361-3B68-4F3D-800A-C030103FEF7F}" dt="2018-05-27T19:42:01.151" v="92" actId="20577"/>
          <ac:graphicFrameMkLst>
            <pc:docMk/>
            <pc:sldMk cId="1449189384" sldId="315"/>
            <ac:graphicFrameMk id="6" creationId="{74C5AB0A-5819-432A-A100-397CB2A96C36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0FB910-1804-436A-8216-8546C22A94E8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8EC33-4C76-4947-9420-D4502A659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461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FB65DD5-DDA4-4D8E-8B0E-8FBAB52750BE}" type="datetimeFigureOut">
              <a:rPr lang="en-US" smtClean="0"/>
              <a:t>5/29/2018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9C8BFF2-9F54-4CC1-AD09-865C4C077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500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i</a:t>
            </a:r>
            <a:r>
              <a:rPr lang="en-US"/>
              <a:t>. This requires the device to run with a power supply ranging between 3 and 4V</a:t>
            </a:r>
          </a:p>
          <a:p>
            <a:r>
              <a:rPr lang="en-US"/>
              <a:t>The output </a:t>
            </a:r>
            <a:r>
              <a:rPr lang="en-US" b="1"/>
              <a:t>brightness </a:t>
            </a:r>
            <a:r>
              <a:rPr lang="en-US"/>
              <a:t>will automatically adjust based on ambient light levels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C8BFF2-9F54-4CC1-AD09-865C4C0776C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18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Luckly</a:t>
            </a:r>
            <a:r>
              <a:rPr lang="en-US"/>
              <a:t> of us these battery were already tested.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C8BFF2-9F54-4CC1-AD09-865C4C0776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76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16 bit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C8BFF2-9F54-4CC1-AD09-865C4C0776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922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C61B23F-5468-4AEF-90AB-CAAAD76BDDB4}" type="datetime1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177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6007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6418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86805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143682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67532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98898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339318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7089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7081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F04BB-2BAD-4CE0-BB58-609ABABAEEC1}" type="datetime1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850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4754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50619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80C0-4BED-44F9-B61F-E92B78BB5C3C}" type="datetime1">
              <a:rPr lang="en-US" smtClean="0"/>
              <a:t>5/29/2018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300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9950C-1C1F-4EB6-B22D-B919658456BD}" type="datetime1">
              <a:rPr lang="en-US" smtClean="0"/>
              <a:t>5/29/2018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16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8397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7F221-0A94-48EA-812D-11A7CA1CA3CB}" type="datetime1">
              <a:rPr lang="en-US" smtClean="0"/>
              <a:t>5/29/2018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114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B9C87-94E1-43BC-A435-314135ACE150}" type="datetime1">
              <a:rPr lang="en-US" smtClean="0"/>
              <a:t>5/29/2018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6FE26-33D0-41A0-9CB5-90F4CAAD67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68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1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/>
              <a:t>Milwaukee Tool </a:t>
            </a:r>
            <a:r>
              <a:rPr lang="en-US">
                <a:latin typeface="+mj-ea"/>
                <a:cs typeface="+mj-ea"/>
              </a:rPr>
              <a:t/>
            </a:r>
            <a:br>
              <a:rPr lang="en-US">
                <a:latin typeface="+mj-ea"/>
                <a:cs typeface="+mj-ea"/>
              </a:rPr>
            </a:br>
            <a:r>
              <a:rPr lang="en-US" sz="5400"/>
              <a:t>Tracking Headlamp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1</a:t>
            </a:fld>
            <a:endParaRPr lang="en-US"/>
          </a:p>
        </p:txBody>
      </p:sp>
      <p:pic>
        <p:nvPicPr>
          <p:cNvPr id="5" name="Picture 5" descr="A close up of a helmet&#10;&#10;Description generated with high confidence">
            <a:extLst>
              <a:ext uri="{FF2B5EF4-FFF2-40B4-BE49-F238E27FC236}">
                <a16:creationId xmlns:a16="http://schemas.microsoft.com/office/drawing/2014/main" id="{2C45F714-EB07-481B-BEF1-94FF4892F1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96" b="18939"/>
          <a:stretch/>
        </p:blipFill>
        <p:spPr>
          <a:xfrm>
            <a:off x="8257307" y="1801235"/>
            <a:ext cx="3519054" cy="3456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04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06E9B-5185-41B0-A1C5-8BA9F8095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71475"/>
            <a:ext cx="9906000" cy="1285195"/>
          </a:xfrm>
        </p:spPr>
        <p:txBody>
          <a:bodyPr>
            <a:normAutofit/>
          </a:bodyPr>
          <a:lstStyle/>
          <a:p>
            <a:r>
              <a:rPr lang="en-US" sz="4000"/>
              <a:t>Solution Alternatives 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6F945E3-035E-4512-9FF6-A954DDA3F8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0119229"/>
              </p:ext>
            </p:extLst>
          </p:nvPr>
        </p:nvGraphicFramePr>
        <p:xfrm>
          <a:off x="581612" y="1567405"/>
          <a:ext cx="10940145" cy="3992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5372">
                  <a:extLst>
                    <a:ext uri="{9D8B030D-6E8A-4147-A177-3AD203B41FA5}">
                      <a16:colId xmlns:a16="http://schemas.microsoft.com/office/drawing/2014/main" val="3763083815"/>
                    </a:ext>
                  </a:extLst>
                </a:gridCol>
                <a:gridCol w="1616529">
                  <a:extLst>
                    <a:ext uri="{9D8B030D-6E8A-4147-A177-3AD203B41FA5}">
                      <a16:colId xmlns:a16="http://schemas.microsoft.com/office/drawing/2014/main" val="2169240650"/>
                    </a:ext>
                  </a:extLst>
                </a:gridCol>
                <a:gridCol w="1720716">
                  <a:extLst>
                    <a:ext uri="{9D8B030D-6E8A-4147-A177-3AD203B41FA5}">
                      <a16:colId xmlns:a16="http://schemas.microsoft.com/office/drawing/2014/main" val="855678526"/>
                    </a:ext>
                  </a:extLst>
                </a:gridCol>
                <a:gridCol w="2212521">
                  <a:extLst>
                    <a:ext uri="{9D8B030D-6E8A-4147-A177-3AD203B41FA5}">
                      <a16:colId xmlns:a16="http://schemas.microsoft.com/office/drawing/2014/main" val="2737711317"/>
                    </a:ext>
                  </a:extLst>
                </a:gridCol>
                <a:gridCol w="1569491">
                  <a:extLst>
                    <a:ext uri="{9D8B030D-6E8A-4147-A177-3AD203B41FA5}">
                      <a16:colId xmlns:a16="http://schemas.microsoft.com/office/drawing/2014/main" val="3870300456"/>
                    </a:ext>
                  </a:extLst>
                </a:gridCol>
                <a:gridCol w="1665516">
                  <a:extLst>
                    <a:ext uri="{9D8B030D-6E8A-4147-A177-3AD203B41FA5}">
                      <a16:colId xmlns:a16="http://schemas.microsoft.com/office/drawing/2014/main" val="14899674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Attributes of Tracking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Camera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IMU &amp; Magnetometer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/>
                        <a:t>Attributes of</a:t>
                      </a:r>
                      <a:r>
                        <a:rPr lang="en-US" sz="2000" baseline="0"/>
                        <a:t> </a:t>
                      </a:r>
                      <a:r>
                        <a:rPr lang="en-US" sz="2000"/>
                        <a:t>Servomotors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Plastic Gear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Fiber Gear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205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0"/>
                        <a:t>Material Cost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~ $ 90.99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~ $ 24.98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/>
                        <a:t>Material Cost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~ $ 6.29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~ $ 5.95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4962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0"/>
                        <a:t>Design Cost in Term of 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/>
                        <a:t>Design Cost in Term of Time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Equal to option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Equal to option</a:t>
                      </a:r>
                      <a:r>
                        <a:rPr lang="en-US" sz="2000" baseline="0"/>
                        <a:t> </a:t>
                      </a:r>
                      <a:r>
                        <a:rPr lang="en-US" sz="200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0439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0" dirty="0"/>
                        <a:t>Power Consumption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~ 1.105 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~ 0.0271 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/>
                        <a:t>Power Consumption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~ 0.20 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~ 1.70 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3105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0"/>
                        <a:t>Possibility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Available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0" i="0" u="none" strike="noStrike" noProof="0">
                          <a:solidFill>
                            <a:srgbClr val="000000"/>
                          </a:solidFill>
                          <a:latin typeface="Tw Cen MT"/>
                        </a:rPr>
                        <a:t>Available</a:t>
                      </a:r>
                      <a:endParaRPr 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0" i="0" u="none" strike="noStrike" noProof="0">
                          <a:solidFill>
                            <a:srgbClr val="000000"/>
                          </a:solidFill>
                          <a:latin typeface="Tw Cen MT"/>
                        </a:rPr>
                        <a:t>Possibility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0" i="0" u="none" strike="noStrike" noProof="0">
                          <a:solidFill>
                            <a:srgbClr val="000000"/>
                          </a:solidFill>
                          <a:latin typeface="Tw Cen MT"/>
                        </a:rPr>
                        <a:t>Available</a:t>
                      </a:r>
                      <a:endParaRPr 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0" i="0" u="none" strike="noStrike" noProof="0">
                          <a:solidFill>
                            <a:srgbClr val="000000"/>
                          </a:solidFill>
                          <a:latin typeface="Tw Cen MT"/>
                        </a:rPr>
                        <a:t>Available</a:t>
                      </a:r>
                      <a:endParaRPr lang="en-US" sz="20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2949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0"/>
                        <a:t>Accuracy Test</a:t>
                      </a:r>
                    </a:p>
                    <a:p>
                      <a:pPr algn="ctr">
                        <a:buNone/>
                      </a:pPr>
                      <a:r>
                        <a:rPr lang="en-US" sz="2000" b="0"/>
                        <a:t>[Within</a:t>
                      </a:r>
                      <a:r>
                        <a:rPr lang="en-US" sz="2000" b="0" baseline="0"/>
                        <a:t> 5%]</a:t>
                      </a:r>
                      <a:endParaRPr lang="en-US" sz="20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Pass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0" i="0" u="none" strike="noStrike" noProof="0">
                          <a:solidFill>
                            <a:srgbClr val="000000"/>
                          </a:solidFill>
                          <a:latin typeface="Tw Cen MT"/>
                        </a:rPr>
                        <a:t>Pass</a:t>
                      </a:r>
                      <a:endParaRPr 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0" i="0" u="none" strike="noStrike" noProof="0">
                          <a:solidFill>
                            <a:srgbClr val="000000"/>
                          </a:solidFill>
                          <a:latin typeface="Tw Cen MT"/>
                        </a:rPr>
                        <a:t>Accuracy</a:t>
                      </a:r>
                      <a:r>
                        <a:rPr lang="en-US" sz="2000" b="0" i="0" u="none" strike="noStrike" baseline="0" noProof="0">
                          <a:solidFill>
                            <a:srgbClr val="000000"/>
                          </a:solidFill>
                          <a:latin typeface="Tw Cen MT"/>
                        </a:rPr>
                        <a:t> Test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[Within</a:t>
                      </a:r>
                      <a:r>
                        <a:rPr lang="en-US" sz="1800" baseline="0"/>
                        <a:t> 5%]</a:t>
                      </a:r>
                      <a:endParaRPr 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0" i="0" u="none" strike="noStrike" noProof="0">
                          <a:solidFill>
                            <a:srgbClr val="000000"/>
                          </a:solidFill>
                          <a:latin typeface="Tw Cen MT"/>
                        </a:rPr>
                        <a:t>Pass</a:t>
                      </a:r>
                      <a:endParaRPr 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 b="0" i="0" u="none" strike="noStrike" noProof="0">
                          <a:solidFill>
                            <a:srgbClr val="000000"/>
                          </a:solidFill>
                          <a:latin typeface="Tw Cen MT"/>
                        </a:rPr>
                        <a:t>Pass</a:t>
                      </a:r>
                      <a:endParaRPr lang="en-US" sz="20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677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b="0" dirty="0"/>
                        <a:t>Satisfies Functional Requirements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000"/>
                        <a:t>Satisfies Functional Requirements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/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268299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85F500-BDB9-4D1A-9E17-DEF1A3BB6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7950" y="5883273"/>
            <a:ext cx="771089" cy="365125"/>
          </a:xfrm>
        </p:spPr>
        <p:txBody>
          <a:bodyPr/>
          <a:lstStyle/>
          <a:p>
            <a:fld id="{1786FE26-33D0-41A0-9CB5-90F4CAAD67B1}" type="slidenum">
              <a:rPr lang="en-US" smtClean="0"/>
              <a:t>10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B26B8-2E18-488D-976C-B553BD536791}"/>
              </a:ext>
            </a:extLst>
          </p:cNvPr>
          <p:cNvSpPr txBox="1"/>
          <p:nvPr/>
        </p:nvSpPr>
        <p:spPr>
          <a:xfrm>
            <a:off x="2985064" y="5498553"/>
            <a:ext cx="7408065" cy="76944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200"/>
          </a:p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3959619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IMU choices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/>
              <a:t>3 axis accelerometer vs 6 axis IMU</a:t>
            </a:r>
          </a:p>
          <a:p>
            <a:pPr lvl="1"/>
            <a:r>
              <a:rPr lang="en-US" sz="3200"/>
              <a:t>6 axis IMU has a Gyroscope which will provide more precise results</a:t>
            </a:r>
          </a:p>
          <a:p>
            <a:pPr lvl="1"/>
            <a:r>
              <a:rPr lang="en-US" sz="3200"/>
              <a:t>Gyroscope has quicker readings</a:t>
            </a:r>
          </a:p>
          <a:p>
            <a:pPr lvl="1"/>
            <a:r>
              <a:rPr lang="en-US" sz="3200"/>
              <a:t>Simplifies the program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77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1FE5B-5879-4EB0-AB9C-AC3DB153E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 performed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698BA-3ACA-49BB-8B99-51DD5C55E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97795"/>
            <a:ext cx="9905999" cy="3541714"/>
          </a:xfrm>
        </p:spPr>
        <p:txBody>
          <a:bodyPr>
            <a:normAutofit fontScale="77500" lnSpcReduction="20000"/>
          </a:bodyPr>
          <a:lstStyle/>
          <a:p>
            <a:r>
              <a:rPr lang="en-US" sz="2800" dirty="0"/>
              <a:t>1A) Verify that the device is compatible with a Milwaukee Red </a:t>
            </a:r>
            <a:r>
              <a:rPr lang="en-US" sz="2800" dirty="0" err="1"/>
              <a:t>Lithium</a:t>
            </a:r>
            <a:r>
              <a:rPr lang="en-US" sz="2800" baseline="30000" dirty="0" err="1"/>
              <a:t>TM</a:t>
            </a:r>
            <a:r>
              <a:rPr lang="en-US" sz="2800" dirty="0"/>
              <a:t> Battery Pack, which supplies 3.6V when fully charged. This test will also find the minimum voltage that the circuit still </a:t>
            </a:r>
            <a:r>
              <a:rPr lang="en-US" sz="2800" dirty="0" smtClean="0"/>
              <a:t>operates</a:t>
            </a:r>
            <a:r>
              <a:rPr lang="en-US" sz="2800" dirty="0"/>
              <a:t> </a:t>
            </a:r>
            <a:r>
              <a:rPr lang="en-US" sz="2800" dirty="0" smtClean="0"/>
              <a:t>(Passed)</a:t>
            </a:r>
            <a:endParaRPr lang="en-US" sz="2800" dirty="0"/>
          </a:p>
          <a:p>
            <a:r>
              <a:rPr lang="en-US" sz="2800" dirty="0"/>
              <a:t>1B) Verify that the headlamp will cast a light for at least one-hundred twenty minutes while being powered by an initially fully charged (Spec) battery, which needs further analysis.</a:t>
            </a:r>
          </a:p>
          <a:p>
            <a:r>
              <a:rPr lang="en-US" sz="2800" dirty="0"/>
              <a:t>1C) Check if the pushbuttons and switches work, which needs further design.</a:t>
            </a:r>
          </a:p>
          <a:p>
            <a:r>
              <a:rPr lang="en-US" sz="2800" dirty="0"/>
              <a:t>1D) Verify that the LEDs brightness can be controlled by sending a PWM signal based on the lux reading from the ambient light </a:t>
            </a:r>
            <a:r>
              <a:rPr lang="en-US" sz="2800" dirty="0" smtClean="0"/>
              <a:t>detector (Passed)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C33348-899E-433F-BCF5-BECA04616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65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 performed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1" y="2341560"/>
            <a:ext cx="9905999" cy="3541714"/>
          </a:xfrm>
        </p:spPr>
        <p:txBody>
          <a:bodyPr>
            <a:noAutofit/>
          </a:bodyPr>
          <a:lstStyle/>
          <a:p>
            <a:r>
              <a:rPr lang="en-US" dirty="0"/>
              <a:t>2A) Verify that the device will have the ability to direct the light about two axes over a range of 100 degrees in both directions to maintain the illumination of the LED at a fixed direction when tracking is enabled, which needs further design.</a:t>
            </a:r>
          </a:p>
          <a:p>
            <a:r>
              <a:rPr lang="en-US" dirty="0"/>
              <a:t>2B) Check if the device’s tracking feature will only be available with the White LED </a:t>
            </a:r>
            <a:r>
              <a:rPr lang="en-US" dirty="0" smtClean="0"/>
              <a:t>mode (Passed)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93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 performed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3A) Verify that when tracking enabled, after no motion is detected for more than 5 minutes, the device enters a low power state, needs further design.</a:t>
            </a:r>
          </a:p>
          <a:p>
            <a:r>
              <a:rPr lang="en-US" dirty="0"/>
              <a:t>3B) Verify that the total combined leakage current from the battery to the device is less than 1mA when the device is in the low power state, need further design.</a:t>
            </a:r>
          </a:p>
          <a:p>
            <a:r>
              <a:rPr lang="en-US" dirty="0"/>
              <a:t>4A) Check the mass of the device, which should be less than 300 grams excluding the battery. Also, to check if it is hardhat attachable (Passed)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08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68D1F-D94E-4EAB-93BC-4D5AB2D5C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325" y="419100"/>
            <a:ext cx="9905998" cy="1478570"/>
          </a:xfrm>
        </p:spPr>
        <p:txBody>
          <a:bodyPr>
            <a:normAutofit/>
          </a:bodyPr>
          <a:lstStyle/>
          <a:p>
            <a:r>
              <a:rPr lang="en-US" sz="4000"/>
              <a:t>Milwaukee Tool Specifications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7FC73-A1C3-451C-870B-2119C3EAB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6325" y="1894828"/>
            <a:ext cx="9905999" cy="354171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/>
              <a:t>Powered by a Milwaukee Red Lithium™ Battery Pack</a:t>
            </a:r>
          </a:p>
          <a:p>
            <a:r>
              <a:rPr lang="en-US" sz="2800"/>
              <a:t>The Headlamp should cast light for120 minutes fully charged</a:t>
            </a:r>
          </a:p>
          <a:p>
            <a:r>
              <a:rPr lang="en-US" sz="2800"/>
              <a:t>User select auto-brightness</a:t>
            </a:r>
          </a:p>
          <a:p>
            <a:r>
              <a:rPr lang="en-US" sz="2800"/>
              <a:t>Auto shutdown when overheating</a:t>
            </a:r>
          </a:p>
          <a:p>
            <a:r>
              <a:rPr lang="en-US" sz="2800"/>
              <a:t>Choose between White and Red (stationary) LEDs</a:t>
            </a:r>
          </a:p>
          <a:p>
            <a:endParaRPr lang="en-US" sz="2800"/>
          </a:p>
          <a:p>
            <a:endParaRPr lang="en-US" sz="2800"/>
          </a:p>
          <a:p>
            <a:endParaRPr lang="en-US" sz="2800"/>
          </a:p>
          <a:p>
            <a:endParaRPr lang="en-US" sz="2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B43217-191C-4B85-ABBC-A8D205033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9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9D768-7FBF-4D79-BB62-028B5960E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MILWAUKEE TOOL SPECIFICATIONS </a:t>
            </a:r>
          </a:p>
          <a:p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5F383-358C-4407-ADF6-46E63334E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9650" y="1581150"/>
            <a:ext cx="9905999" cy="354171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ts val="1000"/>
              </a:spcBef>
            </a:pPr>
            <a:r>
              <a:rPr lang="en-US" sz="2800"/>
              <a:t>Low state power after 5 minutes of inactivity when the tracking is enabled</a:t>
            </a:r>
          </a:p>
          <a:p>
            <a:r>
              <a:rPr lang="en-US" sz="2800"/>
              <a:t>Total combined leakage current from the battery to device &lt;1mA in low state power</a:t>
            </a:r>
          </a:p>
          <a:p>
            <a:r>
              <a:rPr lang="en-US" sz="2800"/>
              <a:t>&lt;300 grams without battery</a:t>
            </a:r>
          </a:p>
          <a:p>
            <a:r>
              <a:rPr lang="en-US" sz="2800"/>
              <a:t>&lt;20$ bill of materials for tracking feature</a:t>
            </a:r>
          </a:p>
          <a:p>
            <a:pPr marL="0" indent="0">
              <a:buNone/>
            </a:pPr>
            <a:endParaRPr lang="en-US" sz="2800"/>
          </a:p>
          <a:p>
            <a:endParaRPr lang="en-US" sz="2800"/>
          </a:p>
          <a:p>
            <a:endParaRPr lang="en-US" sz="2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2863F1-FDED-40D1-8B88-097066DA4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3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B9E40-F727-4E10-AD15-2623BE857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MILWAUKEE TOOL Tracking 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24EFA-C3AA-4859-9A63-2912FAAD0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2800"/>
              <a:t>Tracking feature enable/disable button</a:t>
            </a:r>
          </a:p>
          <a:p>
            <a:r>
              <a:rPr lang="en-US" sz="2800"/>
              <a:t>Direct light 100</a:t>
            </a:r>
            <a:r>
              <a:rPr lang="en-US" sz="4400">
                <a:latin typeface="Calibri" panose="020F0502020204030204" pitchFamily="34" charset="0"/>
              </a:rPr>
              <a:t>◦</a:t>
            </a:r>
            <a:r>
              <a:rPr lang="en-US" sz="2800"/>
              <a:t> range about two axes </a:t>
            </a:r>
          </a:p>
          <a:p>
            <a:r>
              <a:rPr lang="en-US" sz="2800"/>
              <a:t>Maintain illumination of a fixed direction </a:t>
            </a:r>
          </a:p>
          <a:p>
            <a:r>
              <a:rPr lang="en-US" sz="2800"/>
              <a:t>Only white LED can be used with tracking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228143-A514-4B04-936D-6113F05E4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70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DCFCC-E492-47E3-BB44-5748B8E8A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867" y="0"/>
            <a:ext cx="9905998" cy="1478570"/>
          </a:xfrm>
        </p:spPr>
        <p:txBody>
          <a:bodyPr/>
          <a:lstStyle/>
          <a:p>
            <a:r>
              <a:rPr lang="en-US" sz="4000"/>
              <a:t> system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86A1AC-F009-4E5A-AF20-0EB2BF72C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829752" y="1013068"/>
            <a:ext cx="9930777" cy="543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23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A870C-7289-4A1C-A567-B9ACD288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Power subsystem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68879-83F5-4349-BD92-BE38055C5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  Milwaukee Red Lithium</a:t>
            </a:r>
            <a:r>
              <a:rPr lang="en-US" sz="2800">
                <a:latin typeface="TW Cen MT"/>
              </a:rPr>
              <a:t>™ </a:t>
            </a:r>
            <a:r>
              <a:rPr lang="en-US" sz="2800"/>
              <a:t>Battery Packs </a:t>
            </a:r>
          </a:p>
          <a:p>
            <a:pPr lvl="1"/>
            <a:r>
              <a:rPr lang="en-US" sz="2800"/>
              <a:t>Required by Milwaukee Tool</a:t>
            </a:r>
          </a:p>
          <a:p>
            <a:r>
              <a:rPr lang="en-US" sz="3200"/>
              <a:t>Specifications </a:t>
            </a:r>
          </a:p>
          <a:p>
            <a:pPr lvl="1"/>
            <a:r>
              <a:rPr lang="en-US" sz="2800"/>
              <a:t>Ranging between 3V and 4V</a:t>
            </a:r>
          </a:p>
          <a:p>
            <a:pPr lvl="1"/>
            <a:r>
              <a:rPr lang="en-US" sz="2800"/>
              <a:t> Capacity2.0Ah; 10 </a:t>
            </a:r>
            <a:r>
              <a:rPr lang="en-US" sz="2800" err="1"/>
              <a:t>Wh</a:t>
            </a:r>
            <a:endParaRPr lang="en-US" sz="2800"/>
          </a:p>
          <a:p>
            <a:pPr lvl="1"/>
            <a:endParaRPr lang="en-US" sz="2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700F1-A005-4654-B676-B36B8E981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728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39887"/>
            <a:ext cx="9905999" cy="354171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000"/>
              <a:t>Problem Statement – Addresses the problem that will be solved in engineering</a:t>
            </a:r>
          </a:p>
          <a:p>
            <a:r>
              <a:rPr lang="en-US" sz="3000"/>
              <a:t>Solution – The team's approach to solving this problem </a:t>
            </a:r>
          </a:p>
          <a:p>
            <a:r>
              <a:rPr lang="en-US" sz="3000"/>
              <a:t>Solution Alternatives – Weighing design decisions against alternative methods to solve the same problem</a:t>
            </a:r>
          </a:p>
          <a:p>
            <a:r>
              <a:rPr lang="en-US" sz="3000"/>
              <a:t>Test Result Summary- Compliance test result </a:t>
            </a:r>
          </a:p>
          <a:p>
            <a:pPr marL="0" indent="0" algn="r">
              <a:buNone/>
            </a:pPr>
            <a:r>
              <a:rPr lang="en-US" sz="2800"/>
              <a:t>Feras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02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00D79-2D87-42EE-96AE-9EDF9B4A3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Microprocessor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3BFF6-93E0-40F3-B1D0-7ABC28DF0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01368"/>
            <a:ext cx="9905999" cy="398983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3000"/>
              <a:t>Texas Instruments MSP432P401R pack (Development board) was used </a:t>
            </a:r>
          </a:p>
          <a:p>
            <a:pPr lvl="1"/>
            <a:r>
              <a:rPr lang="en-US" sz="2600"/>
              <a:t>Specifications </a:t>
            </a:r>
          </a:p>
          <a:p>
            <a:pPr lvl="2"/>
            <a:r>
              <a:rPr lang="en-US" sz="2800"/>
              <a:t>16 bit ARM processor </a:t>
            </a:r>
          </a:p>
          <a:p>
            <a:pPr lvl="2"/>
            <a:r>
              <a:rPr lang="en-US" sz="2800"/>
              <a:t>Faster and used FPU</a:t>
            </a:r>
          </a:p>
          <a:p>
            <a:pPr lvl="2"/>
            <a:r>
              <a:rPr lang="en-US" sz="2600"/>
              <a:t>SupplyVoltageRange:1.62V to 3.7 V </a:t>
            </a:r>
          </a:p>
          <a:p>
            <a:pPr lvl="2"/>
            <a:r>
              <a:rPr lang="en-US" sz="2600"/>
              <a:t>I2C (with multiple-slave addressing)</a:t>
            </a:r>
          </a:p>
          <a:p>
            <a:pPr lvl="2"/>
            <a:r>
              <a:rPr lang="en-US" sz="2600"/>
              <a:t>Ultra-Low-Power Operating Mode</a:t>
            </a:r>
          </a:p>
          <a:p>
            <a:pPr marL="914400" lvl="2" indent="0">
              <a:buNone/>
            </a:pPr>
            <a:endParaRPr lang="en-US" sz="2600"/>
          </a:p>
          <a:p>
            <a:pPr lvl="1"/>
            <a:endParaRPr lang="en-US" sz="2800"/>
          </a:p>
          <a:p>
            <a:endParaRPr lang="en-US" sz="2800"/>
          </a:p>
          <a:p>
            <a:pPr lvl="1"/>
            <a:endParaRPr lang="en-US" sz="2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382FD-ABE3-4B75-8BA8-0629C3E02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906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EABE5-9ED8-4B5E-99B9-E6BC5B4D1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Inertial measurement unit (IMU) with Magnetometer 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09A14-19E0-4A47-AE73-1E0BA0A78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Critical component to the tracking feature </a:t>
            </a:r>
          </a:p>
          <a:p>
            <a:r>
              <a:rPr lang="en-US" sz="2800"/>
              <a:t>Provide position and motion changes </a:t>
            </a:r>
          </a:p>
          <a:p>
            <a:r>
              <a:rPr lang="en-US" sz="2800"/>
              <a:t>Covers x, y and z axes when tracking is enabled </a:t>
            </a:r>
          </a:p>
          <a:p>
            <a:endParaRPr lang="en-US" sz="2800"/>
          </a:p>
          <a:p>
            <a:pPr marL="457200" lvl="1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71E386-55A3-40DA-960A-CE6A45540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273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Specifications </a:t>
            </a:r>
            <a:br>
              <a:rPr lang="en-US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1" y="1655127"/>
            <a:ext cx="9905999" cy="3541714"/>
          </a:xfrm>
        </p:spPr>
        <p:txBody>
          <a:bodyPr>
            <a:noAutofit/>
          </a:bodyPr>
          <a:lstStyle/>
          <a:p>
            <a:r>
              <a:rPr lang="en-US" sz="2800"/>
              <a:t>6 axis IMU with Magnetometer </a:t>
            </a:r>
          </a:p>
          <a:p>
            <a:r>
              <a:rPr lang="en-US" sz="2800"/>
              <a:t>Supply Voltage - 1.2 - 3.6 VDC</a:t>
            </a:r>
          </a:p>
          <a:p>
            <a:r>
              <a:rPr lang="en-US" sz="2800"/>
              <a:t>Digital interfaces I2C</a:t>
            </a:r>
          </a:p>
          <a:p>
            <a:r>
              <a:rPr lang="en-US" sz="2800"/>
              <a:t>Gyroscope Sensitivity: The subsystem uses 125°/s</a:t>
            </a:r>
          </a:p>
          <a:p>
            <a:r>
              <a:rPr lang="en-US" sz="2800"/>
              <a:t>Magnetometer Resolution: 0.3μT, which makes this subsystem very accurate</a:t>
            </a:r>
          </a:p>
          <a:p>
            <a:pPr marL="0" indent="0">
              <a:buNone/>
            </a:pPr>
            <a:endParaRPr lang="en-US" sz="2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5633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E655B-5528-462C-992F-045BC4689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Servo motor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9019C-E912-418E-9D29-328897138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Servo motors are going to use data from IMU </a:t>
            </a:r>
          </a:p>
          <a:p>
            <a:r>
              <a:rPr lang="en-US" sz="2800"/>
              <a:t>Servos will move the white LED to a fix point</a:t>
            </a:r>
          </a:p>
          <a:p>
            <a:r>
              <a:rPr lang="en-US" sz="2800"/>
              <a:t>2 servos are used </a:t>
            </a:r>
          </a:p>
          <a:p>
            <a:pPr lvl="1"/>
            <a:r>
              <a:rPr lang="en-US" sz="2400"/>
              <a:t>Vertical </a:t>
            </a:r>
          </a:p>
          <a:p>
            <a:pPr lvl="1"/>
            <a:r>
              <a:rPr lang="en-US" sz="2400"/>
              <a:t>Horizontal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AB20B-2531-4CA4-B77D-F752E8082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145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 the servos move?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24</a:t>
            </a:fld>
            <a:endParaRPr lang="en-US"/>
          </a:p>
        </p:txBody>
      </p:sp>
      <p:pic>
        <p:nvPicPr>
          <p:cNvPr id="3" name="Picture 5" descr="A close up of a device&#10;&#10;Description generated with high confidence">
            <a:extLst>
              <a:ext uri="{FF2B5EF4-FFF2-40B4-BE49-F238E27FC236}">
                <a16:creationId xmlns:a16="http://schemas.microsoft.com/office/drawing/2014/main" id="{E2D0F0A4-E1F9-4731-B385-229292DC9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786" y="1589597"/>
            <a:ext cx="4368200" cy="494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327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Specifications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8970" y="2249486"/>
            <a:ext cx="9905999" cy="3748978"/>
          </a:xfrm>
        </p:spPr>
        <p:txBody>
          <a:bodyPr>
            <a:normAutofit/>
          </a:bodyPr>
          <a:lstStyle/>
          <a:p>
            <a:r>
              <a:rPr lang="en-US" sz="2800"/>
              <a:t>Operating speed: 0.1 s/60 degree </a:t>
            </a:r>
          </a:p>
          <a:p>
            <a:r>
              <a:rPr lang="en-US" sz="2800"/>
              <a:t>Operating voltage: 3.2V minimum</a:t>
            </a:r>
          </a:p>
          <a:p>
            <a:pPr lvl="1"/>
            <a:r>
              <a:rPr lang="en-US"/>
              <a:t>Needs boost converter if motion desired when battery &lt;3.2V</a:t>
            </a:r>
          </a:p>
          <a:p>
            <a:r>
              <a:rPr lang="en-US" sz="2800"/>
              <a:t>PWM interface </a:t>
            </a:r>
          </a:p>
          <a:p>
            <a:r>
              <a:rPr lang="en-US" sz="2800"/>
              <a:t>Weight: 3.9 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704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DD2EE-63E6-4C79-B2ED-5C0FC654F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Temperature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D84B4-3AFF-47EF-BCFB-01073F79C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000"/>
              <a:t>When the temperature is high, the system should shutdown</a:t>
            </a:r>
          </a:p>
          <a:p>
            <a:r>
              <a:rPr lang="en-US" sz="3000"/>
              <a:t>Specifications </a:t>
            </a:r>
          </a:p>
          <a:p>
            <a:pPr lvl="1"/>
            <a:r>
              <a:rPr lang="en-US" sz="3000"/>
              <a:t>Operating Voltage 2.5 to 5V</a:t>
            </a:r>
          </a:p>
          <a:p>
            <a:pPr lvl="1"/>
            <a:r>
              <a:rPr lang="en-US" sz="3000"/>
              <a:t>Digital interface: I2C</a:t>
            </a:r>
          </a:p>
          <a:p>
            <a:pPr marL="457200" lvl="1" indent="0">
              <a:buNone/>
            </a:pPr>
            <a:endParaRPr lang="en-US"/>
          </a:p>
          <a:p>
            <a:pPr marL="0" indent="0">
              <a:buNone/>
            </a:pPr>
            <a:endParaRPr lang="en-US" sz="2800"/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571EE-36A0-4B22-B260-38E65A490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43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photocell sensor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/>
              <a:t>Auto-brightness: The output brightness</a:t>
            </a:r>
            <a:r>
              <a:rPr lang="en-US" sz="2800" b="1"/>
              <a:t> </a:t>
            </a:r>
            <a:r>
              <a:rPr lang="en-US" sz="2800"/>
              <a:t>automatically adjusts based on ambient light levels</a:t>
            </a:r>
          </a:p>
          <a:p>
            <a:r>
              <a:rPr lang="en-US" sz="2800"/>
              <a:t>Specifications </a:t>
            </a:r>
          </a:p>
          <a:p>
            <a:pPr lvl="1"/>
            <a:r>
              <a:rPr lang="en-US" sz="2400"/>
              <a:t>Operating Voltage, V</a:t>
            </a:r>
            <a:r>
              <a:rPr lang="en-US" sz="2400" baseline="-25000"/>
              <a:t>S</a:t>
            </a:r>
            <a:r>
              <a:rPr lang="en-US" sz="2400"/>
              <a:t> =  1.6 to 3.6V</a:t>
            </a:r>
          </a:p>
          <a:p>
            <a:pPr lvl="1"/>
            <a:r>
              <a:rPr lang="en-US" sz="2400"/>
              <a:t>Measurements: 0.01 lux to 83 k lux</a:t>
            </a:r>
          </a:p>
          <a:p>
            <a:pPr lvl="1"/>
            <a:r>
              <a:rPr lang="en-US" sz="2400"/>
              <a:t>Low Operating Current: 1.8 µA</a:t>
            </a:r>
          </a:p>
          <a:p>
            <a:pPr lvl="1"/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9086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14A29-82E0-4E41-B8A2-4F845D879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Red and white </a:t>
            </a:r>
            <a:r>
              <a:rPr lang="en-US" sz="4000" err="1"/>
              <a:t>leds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5BA42-28C2-4AE7-9A73-9CBC13B76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800"/>
              <a:t>Previous design from Milwaukee Tool chosen for the LED and LED drives </a:t>
            </a:r>
          </a:p>
          <a:p>
            <a:r>
              <a:rPr lang="en-US" sz="2800"/>
              <a:t>Specifications</a:t>
            </a:r>
          </a:p>
          <a:p>
            <a:pPr lvl="1"/>
            <a:r>
              <a:rPr lang="en-US" sz="2400"/>
              <a:t>Switchable between Red and White LEDs</a:t>
            </a:r>
          </a:p>
          <a:p>
            <a:pPr lvl="1"/>
            <a:r>
              <a:rPr lang="en-US" sz="2400"/>
              <a:t>Red LED for manual mode </a:t>
            </a:r>
          </a:p>
          <a:p>
            <a:pPr lvl="1"/>
            <a:r>
              <a:rPr lang="en-US" sz="2400"/>
              <a:t>White LED for tracking mode </a:t>
            </a:r>
          </a:p>
          <a:p>
            <a:pPr lvl="1"/>
            <a:r>
              <a:rPr lang="en-US" sz="2400"/>
              <a:t>Red LED is stationary 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DF1F2D-D517-4D2B-A57C-E00018366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794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0A574-6527-4BC3-A37C-AF31D9A43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38570-4311-46D8-9DF4-7D85BF2D6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746" y="1932240"/>
            <a:ext cx="10197666" cy="35417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Designed finite state machine for tracking algorithm motor controls</a:t>
            </a:r>
          </a:p>
          <a:p>
            <a:r>
              <a:rPr lang="en-US" sz="2800"/>
              <a:t>Programed to control LED brightness with photocell </a:t>
            </a:r>
          </a:p>
          <a:p>
            <a:r>
              <a:rPr lang="en-US" sz="2800"/>
              <a:t>Programed pushbuttons to enable to the tracking feature </a:t>
            </a:r>
          </a:p>
          <a:p>
            <a:r>
              <a:rPr lang="en-US" sz="2800"/>
              <a:t>Mounted the device on a helmet </a:t>
            </a:r>
          </a:p>
          <a:p>
            <a:r>
              <a:rPr lang="en-US" sz="2800"/>
              <a:t>Ran the system through compliance testing </a:t>
            </a:r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71B61D-0565-4020-8632-C1141B2CF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26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Outline 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2838" y="2030412"/>
            <a:ext cx="9905998" cy="406967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sz="3000"/>
              <a:t>Preliminary Project Specifications – Design requirement specifications made by the customer</a:t>
            </a:r>
          </a:p>
          <a:p>
            <a:r>
              <a:rPr lang="en-US" sz="3000"/>
              <a:t>Block Diagram – Block diagram of the subsystems and how they interface with each other  </a:t>
            </a:r>
          </a:p>
          <a:p>
            <a:r>
              <a:rPr lang="en-US" sz="3000"/>
              <a:t>Major Subsystems and Specification – The modules chosen to meet design specifications</a:t>
            </a:r>
            <a:endParaRPr lang="en-US"/>
          </a:p>
          <a:p>
            <a:r>
              <a:rPr lang="en-US" sz="3000"/>
              <a:t>Integration – what was integrated</a:t>
            </a:r>
          </a:p>
          <a:p>
            <a:pPr marL="0" indent="0" algn="r">
              <a:buNone/>
            </a:pPr>
            <a:r>
              <a:rPr lang="en-US" sz="2800"/>
              <a:t>Abdullah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70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0358F-C48D-4348-B254-DB6867F1C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866775"/>
            <a:ext cx="9905998" cy="1478570"/>
          </a:xfrm>
        </p:spPr>
        <p:txBody>
          <a:bodyPr/>
          <a:lstStyle/>
          <a:p>
            <a:r>
              <a:rPr lang="en-US" sz="4000" dirty="0" smtClean="0"/>
              <a:t>price </a:t>
            </a:r>
            <a:r>
              <a:rPr lang="en-US" sz="4000" dirty="0"/>
              <a:t>Analysis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FBD8C-EBB4-47A5-87E3-81AD5747E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41587"/>
            <a:ext cx="10542587" cy="457608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 dirty="0"/>
              <a:t>New bill of materials will be less expensive</a:t>
            </a:r>
          </a:p>
          <a:p>
            <a:r>
              <a:rPr lang="en-US" sz="2800" dirty="0" smtClean="0"/>
              <a:t>Estimated </a:t>
            </a:r>
            <a:r>
              <a:rPr lang="en-US" sz="2800" dirty="0"/>
              <a:t>bulk prices (when ordered part by part in amounts of 5000)</a:t>
            </a:r>
          </a:p>
          <a:p>
            <a:pPr marL="457200" lvl="1" indent="0">
              <a:buFont typeface="Arial"/>
            </a:pPr>
            <a:r>
              <a:rPr lang="en-US" sz="2400" dirty="0"/>
              <a:t> 1. Bosch </a:t>
            </a:r>
            <a:r>
              <a:rPr lang="en-US" sz="2400" dirty="0" smtClean="0"/>
              <a:t>BMI160 </a:t>
            </a:r>
            <a:r>
              <a:rPr lang="en-US" sz="2400" dirty="0"/>
              <a:t>IMU- $2.08 per unit</a:t>
            </a:r>
          </a:p>
          <a:p>
            <a:pPr marL="457200" lvl="1" indent="0">
              <a:buFont typeface="Arial"/>
            </a:pPr>
            <a:r>
              <a:rPr lang="en-US" sz="2400" dirty="0"/>
              <a:t> </a:t>
            </a:r>
            <a:r>
              <a:rPr lang="en-US" sz="2400" dirty="0" smtClean="0"/>
              <a:t>2. </a:t>
            </a:r>
            <a:r>
              <a:rPr lang="en-US" sz="2400" dirty="0"/>
              <a:t>OPT3001 light sensor- $1.43 per unit</a:t>
            </a:r>
          </a:p>
          <a:p>
            <a:pPr marL="457200" lvl="1" indent="0">
              <a:buFont typeface="Arial"/>
            </a:pPr>
            <a:r>
              <a:rPr lang="en-US" sz="2400" dirty="0"/>
              <a:t> 3. </a:t>
            </a:r>
            <a:r>
              <a:rPr lang="en-US" sz="2400" dirty="0" smtClean="0"/>
              <a:t>TMP007 </a:t>
            </a:r>
            <a:r>
              <a:rPr lang="en-US" sz="2400" dirty="0"/>
              <a:t>temperature sensor- $1.78 per unit</a:t>
            </a:r>
          </a:p>
          <a:p>
            <a:pPr marL="457200" lvl="1" indent="0">
              <a:buFont typeface="Arial"/>
            </a:pPr>
            <a:r>
              <a:rPr lang="en-US" sz="2400" dirty="0"/>
              <a:t> 4. Tower Pro </a:t>
            </a:r>
            <a:r>
              <a:rPr lang="en-US" sz="2400" dirty="0" smtClean="0"/>
              <a:t>SG-92R </a:t>
            </a:r>
            <a:r>
              <a:rPr lang="en-US" sz="2400" dirty="0"/>
              <a:t>DC servomotor – $2.25 per unit</a:t>
            </a:r>
          </a:p>
          <a:p>
            <a:pPr lvl="1">
              <a:buFont typeface="Arial"/>
              <a:buChar char="•"/>
            </a:pPr>
            <a:r>
              <a:rPr lang="en-US" sz="2400" dirty="0" smtClean="0"/>
              <a:t>5. MSP432 Microcontroller - $4.05 per unit</a:t>
            </a:r>
          </a:p>
          <a:p>
            <a:pPr marL="914400" lvl="2" indent="0">
              <a:buNone/>
            </a:pPr>
            <a:r>
              <a:rPr lang="en-US" sz="2200" dirty="0" smtClean="0"/>
              <a:t>(Total: $11.59 for these parts)</a:t>
            </a:r>
          </a:p>
          <a:p>
            <a:pPr lvl="1">
              <a:buFont typeface="Arial"/>
              <a:buChar char="•"/>
            </a:pPr>
            <a:endParaRPr lang="en-US" sz="2400" dirty="0" smtClean="0"/>
          </a:p>
          <a:p>
            <a:pPr>
              <a:buFont typeface="Arial"/>
            </a:pPr>
            <a:endParaRPr lang="en-US" sz="2800" dirty="0"/>
          </a:p>
          <a:p>
            <a:pPr>
              <a:buFont typeface="Arial"/>
            </a:pPr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6FCCA-575B-44FB-8B38-84A82DE8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437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573823"/>
            <a:ext cx="9905999" cy="4217378"/>
          </a:xfrm>
        </p:spPr>
        <p:txBody>
          <a:bodyPr>
            <a:normAutofit/>
          </a:bodyPr>
          <a:lstStyle/>
          <a:p>
            <a:r>
              <a:rPr lang="en-US" sz="2600" dirty="0" smtClean="0"/>
              <a:t>Needs more time in development</a:t>
            </a:r>
          </a:p>
          <a:p>
            <a:pPr lvl="1"/>
            <a:r>
              <a:rPr lang="en-US" sz="2600" dirty="0" smtClean="0"/>
              <a:t>Prototype shows what approaches have failed</a:t>
            </a:r>
          </a:p>
          <a:p>
            <a:pPr lvl="1"/>
            <a:r>
              <a:rPr lang="en-US" sz="2600" dirty="0" smtClean="0"/>
              <a:t>Still uses dev board – no PCB design yet</a:t>
            </a:r>
          </a:p>
          <a:p>
            <a:pPr lvl="1"/>
            <a:r>
              <a:rPr lang="en-US" sz="2600" dirty="0"/>
              <a:t>Could be offered as a senior design project in </a:t>
            </a:r>
            <a:r>
              <a:rPr lang="en-US" sz="2600" dirty="0" smtClean="0"/>
              <a:t>2019</a:t>
            </a:r>
          </a:p>
          <a:p>
            <a:r>
              <a:rPr lang="en-US" sz="2600" dirty="0" smtClean="0"/>
              <a:t>Servomotors have moving parts</a:t>
            </a:r>
          </a:p>
          <a:p>
            <a:pPr lvl="1"/>
            <a:r>
              <a:rPr lang="en-US" sz="2600" dirty="0" smtClean="0"/>
              <a:t>LED dome idea had no gears</a:t>
            </a:r>
          </a:p>
          <a:p>
            <a:pPr lvl="1"/>
            <a:r>
              <a:rPr lang="en-US" sz="2600" dirty="0"/>
              <a:t>M</a:t>
            </a:r>
            <a:r>
              <a:rPr lang="en-US" sz="2600" dirty="0" smtClean="0"/>
              <a:t>ay be more costly implementing dome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8954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 RESULTS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32</a:t>
            </a:fld>
            <a:endParaRPr lang="en-US"/>
          </a:p>
        </p:txBody>
      </p:sp>
      <p:sp>
        <p:nvSpPr>
          <p:cNvPr id="8" name="AutoShape 2" descr="data:image/png;base64,iVBORw0KGgoAAAANSUhEUgAAAjgAAAIACAYAAACPXBY2AAAAAXNSR0IArs4c6QAAAARnQU1BAACxjwv8YQUAAAAJcEhZcwAADsMAAA7DAcdvqGQAAP+lSURBVHhefP3nt2ZJdt4H7utv3pvemzJZ3nZ1tfcWQKOBBkEIgMQBSQ01kkZ0w5k15D/Az7PWfNbMGkOJWCIpiiAbBIGGb++quru895WVVZWZlT7zejPP73kizvtmdXP2eeNExPaxw5w453UTrz3xo+2JiYmqIgHbPk/o2CIXbXt723XT9JqYnKrJqSnjDconJydTn2g4w/v1bteWqxM1tT1pUtexpYMSrljFduS2oIt1ivIWHgEwwTJRkyLbP/sJbVuHyjBYYwD/YABL2hIJi2n7CHosptCBuKpxRRFQnpRokKzXoNpki5XokxJCjvaCmxQd/y2LzxNqsZyYdB3dTQ9KBd03H9vilRDe49NEi/GEYigWYTfFj2BS2oAN7KIHGZ9MV+85TwMB9YvK2/LBbPSlsOnTLcdCTVM9baLvJ1QGN0F7dWDfMVUX0SbajA6x2Pbmplpkc8nR6/bZJ+Tkw9am7RNSYkXMiEsfW5uSsREBbdtqOmxIePw23S/5QMF0yVo07YOKrU2lbfFvi4i99c2N2FGOXtRubm7WytpabSnHl7WVlVpfXxfvek1Pz5h/RbhNya+trtbGxiYGBLRZ+nXQf/ABm5vbtby8XFNT07UmvTg2NT1dS8tLNTMzLfyk/aqJKemfqLnZmdqzZ7HmZmZEzxihDTMzs5Romvtjejrz0fHyWJq0rmnpRgB6bzttm5wCh/+Ks/mFU/xMo8eNK8t7qgo/Rb8r58DWNHUNCMamUGgwPX5kvG9vb0qvdNhy8IGMfWx6jjs8mSfYYfx7sDV9Og3l2DCHZfzqeGFoT2yP/IhdjyjxsI5EGqBkXmiqkGMrY6/5K8LItuqEB170E0Pa0e1YddcxShD6uI8uKVHOkI3nFnQ+of6Hp8eMslVi2HMAnRTVFkxqHMUGvA2nmvvWDgfC04Cy9Y7aNvgm8rbXJbWv+9XsAl0NXWR7wvc2WIcdsLdmhq/P48EHTHO42trKGiMe27aOZtvMsd+kDdaF/hZXj6XG0eNrUfjQrTZApa9Ka/C4jHrbcmawzozH+EYbUdf8p0HNDlT47R71xoMMrB0i12w0uCEeAqsV0MptfKQMXb5iKfJj/LZNvJpxAWMHDto6gtaLJiCjgvIhzmOwpTmLZrfh/f41O2Dc66INVHghI9eQXUcHt15VMPCYJp6pxjLOC7CCug/QbV2yRy5aONUGGe0+TNC/jU6LJ17XBoeNAgzjjXEOY7NnDpU73gm88tAcahgFlJqgESSCpsFEUZ3kbpJsBteN3ACd2xc/X6jJlbp/toBtDWwCEOtMIKjoBTcaYCymVNCRISbd9EYEbgAmBm2yPXKLshiHjq4pT9bUPSltW2cWROGnxIPvmxO54DU3mk5YxtqDHuWJYytTtAFjDR6iDW9c81OI8MqnfmEynYXHE7/V4dbmFL96HDlb1vZbXeXEM+33hkU1oMsBmKLOJmcTH8xFHepoMWPxyVxjMefCA1Xx8QSOZg9jqfZC1XCT8pX+BfpG0QllrR77rsoHnSLqsdN5SFPoAgGOceFYCaM6m2T4iZ03USjTKV2JDenSIIhZNgbozgYVDsdEaWpiWhuHGcdXRiXvAMnfDfOjw2PLdtNeNOKfN4/2tdnHFzZIbj/90McWTkivgJjjDzx4Ej4Lmw194JzHRcd8m40dEp4j0KEhFxlmJ7n7BxUm6YQIvPjheteNlvSrq/avj7s2xy3HRRud0Kx0BK3+Pqz7ybnoaU8rczg2klA/pP9iH3DEvFBn/Hb55OGwQAPw1NDbJnwjKzd/dDAo0BNdCMQXbLidDZcCapIDFEn4HXTa1sHtAW8Hw8wx3u740ljirc/gO58BPRjJxMt8EIzzdN+2J+k72qAYUjdLYtUUDWNao9y0tEF4e9B0uT+aftljo2xlotlH5bYIiwpsKWIjMpztHzTjXYwK11R2Q7Hd509kfK1gvBrZ2qrE2kTBetr88SZHkx457MAX4+lj2yYhaxKHbLpfAWR6H8LW+KUXCaNNRH8rUiM8bjMyzfYvyIHxcqabLLqOQs1PdDP2hEtMup0Y8/Uu4kLZsGVQ0W15nHaeUK2DOJpuNAyKpwdemI0S2EdwrQ50uXH/R/ZctQLqfeyo4jUYycggGx3wMNYcA/dP9gRAk3Zfjh50tOsy9nVMvPn4j7c3MR6/zDAOYkmwBD434c7vxUNHbKK0TVIYMUgRfONnvsHKNGHxYpEeBz8RaPbY5KBh2w0Aj0qs9Y0Pmmm8zp7IpD64TXSjwSRYI8hTCoIX+5R5AV4MmATNjw7YcXsVI09elyVG5zfWbst6lW+KBslVrOCneREclbGPHO0XdgxgYADI+7glEI/16u78BgDHgURytNFu+4xudgqKp22pGFuRaDOwNaJhYaA90tIHj++QWWS8YDDxkRlNOpSywUQDNgBvHIRHTyZQ8MapUWyqbFEXJXzDhhcOvMcANshwAIBVZasxXmPF/uilNvaNZuT9cgJlvq5T4E2U7I2c6py0O7W4l6gO/SvdZI5luPRCj4oC7qoB04mp7VEm/oP5Zio6rZuDxdr6opf2+ECu8/X26+xelh5UMX7xq1+EKHcuOLJoYIOq6krejDVtxMZ0pVjX3JGoNxGqewPsmNmZ8DVRykzM/pQRgc7KnaVd6Hej1pu2kPrC2tM4sNkdfBItw0w6pMrdKR7jzWNjyhmb6ApvNmaxS8lSoo8ujuimjems3k64w99soMNKxa8jPmX8W6cZKQe6zx0op9pkZY8cm8FTzsXf41q0vgbDNq6PMs2FEC8j41w+pMdGMO5H9Cg3Cp+QVdFrnzAap9ZvZsXE/PLVsYouZEf+4By2BY4jRIriAyUe81k//D0OI4AvFsODKc9lMHau+xl69EBk7DCWo3ekW3wSi0awtAkfI4+tXFNydL2jNnmWWzd8N7S16cjGRzRl8THgPmvVrjN+Uc5Y79DljEGnMnN3PG1rOFk1jsqYiTHfAul7z/YgBLl+RAjqIKOc6+wA4Fs/OaYwOwadB+3Qrcqp6wOyBjXL6BoY0zZOeGakaLwb4Tn4PugPCuDpuhmDQPqROvJNV7SHH/ypJ35MqFOxEhE9luUUzMJFhroa5c4UKjZgDFk0RP08RQuYGw+Zs5Uqpwhrau4wwDpBiIi53iG9QQQCc+hkotHA/mg2rLKCXLOD3t5pAGyAByoXCtG8sVKH+UKKgFKkwcMdPrSR08nMMzoudzrQYdPC2/gSM6FMsFdNNn6MAH8bHhJynsTwZxBZl1BeUMTDBqdZEZIIIehtolIi2ReCKGXAiJp1yfYk5twIOCTuWHnQwUhFmdXA7JdT6hkfcMc+SXqMT3vC2yRiODl1OySa6j7gxynTIguZSWh/qIjuzRRMnnAU4gfed1+oRpMYNpGzaHLdodJQP/Y3S/oKGgrpTSreqLrcMj8OTpnIt6J0xKal3J7YxpeJqRZw83HS2U6bqiLY0AEv/sRBR8d234JDJnjHmQK0xpwYUghT540OVRpfijraImI6+pV7oRADkQg7uCbYwZsT8YFvi5f9sM7wNtMGbBnGfCB3e+0D7Yp9b3zUIC/6jGHx+eKATx7/aOt4ixqM8zklxt/4RsBPf5C1fXRgK+2MpE2ogJ34MPIpOTy5UKFQFZ0GWaoCv9XMZDJEhreg4ey6vPZwSIh5Cr6PSSC6kMQU+rIuoQdiYhwdsaDcE0U1KeWIOCWshasDcYyNnMOOvlRsk8XCEFuWH2s3ZdoSfhMb2hWzOW4c5m0zC70qpD+EML89bvqio88FEzzntYa5kptYe2RTKIscMPSVEnGDHvvh75yeIuZj/AkkFy8yxrjIYmPY2ClZgQedcj9GNrvy9EvGEr7BI/A4xvZoXUGIw2QLg0sfZex1WSV3eioc/To3aHGbwp92Q1Rym9Ka+NBrtEfn5hNjFV/7ddwgWXj8dF1VUyxPXKKXV7ZYKtpeeCAMLqCHAiTbs2HLBknoaH9EPSeQY/5QbzKJO2Ijwe6ucaMKFBVoUepUaRsYvFUfhLmJuKF2SixMxCkl2GMyDnkMGYM2zsrb+3bU0YUKjNjZZgOgZLpraTAWUBk74zvVpHiAlLiUDe8R6uxc+hOTYAxCWGLMdjpeYVXiMzIT29MKrhWKaG+dAywsfLKFT6BsiS+BYdHR5kgOdutcLL2gxAFL43/f1LALZtqkBVys8/aABy4DAjyq4FcdOSTBEYk8ZlcSIjSGBe1AOzLozeG20Pm+21JMudhCkWwmGxD9tKerIKXtlLOk0MfMa/ygvs3kt1GYkw+DmZNwbGx772WAR7hZ9AJKf4DPIVpI7v9cSLAZ39DR42pgARQP/eI+7DqUery5eMJDVIhcPFLsBj+U8M38SAdGdrDZnjKZ373pEnI9IZlxh1baCkIl3v5xPyZ1m+k3eS4c0O1lYzfyA3DcMMO4jLiSdFiGxDl1m+VQIf6YPCpbdXg5bjR1o74+rywI/3hq7YIvF9bot/8q2+eW0AifzzB1aL5woYOVsU3O+MZ2vyANckrZj9FCjR1faICMMRl3P4LtVjxHkJUuPmdlP+iXxjHEGltsHhrAi2zvs57bP/QZaJsO6g1H2bFWmRUjm2TJEiNB+oE1IDFynFh7GPGWkw92KXo5wPPEk8PaWrzDiKwFWp562hx81on4zrJlm4DwvV058HQE7l8l+OwLawlzUYzR33matPRStx23GyWtvVw34AdF0omYDHWf8TX6YLbfdhVa9FBNzIRzPdKOMWup0hZvATd91uVWgc+YRZfB5fBhLyqVM8ioqA2YYv3EkjdcjY8Vyr6ZHh1ZVRs9ypyFjRaGzzghHSPWSPw2gRjBnT4jFr3XoZPbTx3B2aumCynoFh6K7huEKYNw/5l5wMMb7obXgX2PT7BWzuaSCrHIGPAqjT/YQInmcVRD7Mqxk7JjL3p86jz9upq+6OtsxlHobp9KyTs+Nm1O4Di0smniwYTNiECOPA/LmyYShARxqt1ZWECQCxMlN/tGsKYmL7pthHnIY6aVG6RGEFqXwgNeRrHbbXfwBFBilz6uaxTAny+PP/Zih87g3eIOH0u+AjZeD77YndDVcGJrWlVtbpgkW2vubjZ7U1PYF59bKT/cT2xAxuzYNy7ZVKIfsG6qLbmLBkSAaqaNFnTZ5z1vyh7D0htO+kJYJeswsg08lYNTGSEldI7igG8Akz99LWVSoWTjDGbleo3AXMLhWWtXg67N/ExY0wds7JPHMdtwb2Ob1RcZZgk+GAd3yhGzYpehdd98F9woWO205Fn4sqBgi0ky8skqRtWM2LFmwUts+1IzyBpHHruMR1fBuzymVOANW4NRqbVdh/3oySRwSbbJy4Kc0j4YaZbzph+8aUKC6nXie0N/tTh3yHyihDfMqfR9ZBODnmTdOPOSiyd4KFGNXB9n7lOljOURYC88xCC+ua9Y3DWNoMdGG/Ot7/oFFKnyW7Pkwinr/gw+szsP+88DYr7IwIAwrMiixxyGtDUQ3uTGNxJyMlgTU+AaTUA+5bFtJrH3viPppYYNumCh7SI4Cc+FziAyIgOfz8FZD/SgzIM/7lPVc+FWmZgmkIq7bJpGXQXV3QPEGIp1qIo9xk7MCigo2WA+y2Zr9jPjJt0+CMRHQfcdwG5kAnjqMKHWltFArGLL64PA7lK3/oxpcB7f1v/zNhLf2A8OLvQ1PTYXjUN8m5xlZc+udruWt0Il6dH1kTajN+jQyHkq19fttDE64R3WYdtHHjw4G7ON7k8g7ei+IW+bbMJ8c942BDq57+GNQ8Zh3zbsS/BMj75p6PpJHeBvWlxOm+xZ5rVLdFz87rK21/mDukF+VHfJOck+tvWcOZA8vBzDetGU4jvbJH/sofG3hosWJniIWUYxyptwFi0xuJZSmqNyU5AOCeDEAGKxfvOM4Q3UeyKTw8rM/z4aPkBvxOgyOfhcwJQzcceg24yPI9p4OcFm8ZT85LJUbii1DhBbnljpjmBrVdxbtb6xVSurW7WqTdGWRsbUzFTNzvANEsnbv8iRWk1iBFZl+Ws/wTUm24dGDb9MT0cNIBybPOIQeWs14DvtRjd7KrlrW7ZHQtZl9I36Cbu8n2k+MfitALjE5oWkLRbYSyzwk6P5Ba7l/QLMHDFWOXq6F12H22dMZGkJY8eWmz4uBP42mMp5zM/i1WwKbEcHOA906tbdGAQ9wn7rUMkXOKvP5PPjftvmzonNKM3Tya+R7nG7HoMC+9nw0F1X6rycs1GIF/EtfTDwtBygCNWXlrZhzDoRvdbfGF1qosh54YRH9YFPYNtjySC6H0er3n1y8pDATmLVVjuLdNlx/g62SWo0eyGyuEzpczF+oT8XwgHG9EWHki4Cw8LrC8JMxnXD9b6ML1n6rNFqoMdCv2h0n/0Ur5eVAPPaN0FQA3jN67QGyMXP5B2iL77p5HrGTrNpnsbXk8A2VByfM8h13eTj5dihTPtli/EiYKwBPo+5PNgzJQT6OvHEtqKqWLrc7BisCL9ZU+NP2jHi6b4NNrXwoMJFHd44EQ+Vke1vuwHdFnm3H57oSzl6DKqbS8jOM9LdZMZwxKWXu60bwV4bpFpc8PN5rsiSjG+yjgPr/4Q23Sqpdca2iXMjSMRqBhO9kDx9hd/R3xN09xegzGUGBlWV+1gyTbiMk5EOvOrytAB+gDU9PMISq359tE0XolP8mTOhow/+YWzZBxetDw67Y7z02yp+dHpoHWgKfdghcub2q9cHma5DyWs3JaF4/gCP2yzU++dZB8Sx1/cNtIMvEFGdePPJn2j+wA5RjMJGYVMCl2huCFYIJijAtBvBwWoMIyqa0qAEBH043FXYkhwjeAEHW8QhCMoSNAYgNF4ZnBEHEV66Dk7aMsgLwpZgUdvS5sYf1PUCksflDI4NMVy4slan3l6uC+c36sq15VpdX6n77765ds4s1+237Kk9uxdrfVMLsK11i+PQ2qITbckjNBn2jEhHeuA69g1My/ABaOconpHvA8pt88BvfSMYbysiqY34b4hHG0joR5y7AfKmyuBhrLrniZnET9122YCJI0RHAMAXbHQ7qPNmQnXTuHuGGTI4KYz6JgOP6rFBmRgJbX50NZqqfdgybnDjxjggl7qZhOKyKeu2wREXRfOC3XmjBx0d9/5697NDp4EZeHwOdPlReSTjvm6yaVV4Jns87LVZDH6bRnhwXQd15w03MAMw6gTdc0ovdCiEtelH+wHo1qdy15s+YNZFX2LHi3lnxSoHB3Rcsh6PtKPrVwGiILr5phj9Nz01HV10MC+Pz5EvHgCi+cmIOTl6xEZ68/keqthDT8PHKc+Boa20TalfCGy66Rn8FRCB+A5BNTGahE9KXab7GrHImtKWhxvGo16DfrW1l3veIRfi6MUMfQJ0mwNgWwdNiQbFxoXUzI9vrTxuh7EGsLUY+UKeidp5u802BG3PFFVw098slQOJY4/LqB+B+BFZIE9a06cNoaQaqCiyXzzh81gCbUZIohvR8eLs61qzl75rvALyTtuiL+XvsPYAtpEYoxRs80zl6MIGIXt/XFQwM20DAzWegWs1tWnU9tDM01XACTqqYOKUimRbrfUtM1GzEhqbNjsV/WZnM2AlgcQiGiweLnOD79hA+DI/xCFWeMbjBxA7qxF0PFVs5bo3kmPeoHMcNw7jejv0yyMZvcJtEBb8UMI49IgKQ2+sfRS38BNvPP0Tt6ubslHqyrKg4WpwA11gZyi6yknK1CwR0gAbAZc0KIjAjSA+bmC5UzGV+hi/HdSLxvr3Y3QMk0LGsOvPVKhB2CQQNDqfwI5esJYwj+T0gsZvwvC7J2ybtiZ21FltaJ584Uy98Mq7dW1pu2Zm5mvXrp21tLJUm6vX6q4T8/VrX7q7jh/dU2t+pE77WEyyMPQNC3FiMepxmMIuBNtOVFRRoiMosmHg8z1QcoQPLg9NlzjDDkilK87E+5+D6BKXUiKsSDTdlsdv1flc0lD3EXyb7qFZSgl/0dZlhPUFNGyuk/dypyFvzb3uBSZcnAF/5VzJfcxjKhY3sUPn3UUkCXPnx79cCMhH+tznXnQZl3BJj1Zn5G3NOjxqjZOgZfqdUGQEjS8m8F1nCdG//YIAvxPs0KN+zB/53HiBbB5ku9EMY2WXPKZUnkq8GLvmb3zElNIgZea0L9VGN7/uTdWcPkcNnlBqcbto+okP/eH2C9HGqnWiS0XePoGETnCo4sKWTVNmbfDwi3O8nKrHDHwb22tCzdS1q2u1Y8e8kvDqYC+qbdPZ7XRd2FbFfsqoKuoDIxMPg/lpJ4TIdhJqTHLbkMef4EdrTsA2BWzk8QFd6XijG32oiIp/oltM2qw3OuRcbMhYX7ugRO+Ir9d7m0mUe73TO0RO/mmjiH94kI0UMqPYGD+0Y7COAuH4raK8zQS+iQxAXMb98yZRosQbOdRgeRjfDit2iAkRaf6AwR4lvSijFh4uzrZNnMDY8cgPKoEuT1Gpb06ptFJ8RX847FNsgYcAPusMJX8kwhiBClv8tId54A+a9rpt1pM2E5mwwQdNeBUjiZ+wgYgd8/Aib1UjAOlgSE7p4PqGbrTQvqz+ja/1LczWaVAdeWHsj8ea6vZpsOAYdr94e8fxABxD+NtYFuQ6iR5qjA3KzQvZdr8bor01SaCCXlBZS1l6bRNdPsCP4t39HPztODj0Iu4oJzZo8G+4UYHPLkCLRsT9MZSmi1CZJUZHCQrKYLSpFjAg9nog4EFFV8okC3j3yCE8W4tcgMgbvSecN0L0RsQW08Ly2npgwY1uDXGgxN/f2gC8kXAtmwlkEtRgkSFamaz2xBsgNU71rVpa3a5vf//l+tf/4Yf15HPnamVzrqZ3zNbk7FS9+dZbdfbshVpe3qxDR/fX/gN71OHr0r9uewHp4deKUKkjH+aL3/bFPNRln3a2hHccbolQXCgYPOlkCygn3vCjHmzi4HhIbNBF3oEyNPNInpiwAIEzYQSODeDNWUviBz0a8h2gQ3KvOLdZndJHyIQHCGlUR8L9MrSP+SUJ4Vgw+0XK9Ia3DpJ4cQvLgHHoUgF+WkECchHJop23pohBkzEdZZ2beHet2JVPXKwbczSr0BA8ge9t6jlgX+VzIhC87ZDryAYgOuhnSOPyhq5XO35KdktynddkJRYctAJG6ZQcnqSBpmR24/Av2LyVox6cyM8NcOHiRwPZuLLRQH/6Jk9NER9iIeAHCmdm52pDvi4vrWmjo/urkFq7E9Meg+5T+liL1fRCvf7m1fqX//JP68mnXhRfxj36kys1fRm4xASE6MTPGPRqIZXO6FeSrP22OOXo80XTAUXWRLc5C3d4XG9l6E7EH17aQx0QHd18FdE/kAnKtMZgvWAFzb7vOskdU/qBevzpbyciTx4+jVo+mARH1yXAQ+ojntHYhq3PG9NFaGoHnPG02XSExjY3KAClNKy3Hddl0UWZ9QQN4mss1sWYsk2qPuMFh4tOXZfLxqcMdF34C7Sq68OGxjAI52ikLtfbi0Ln4JQpOs7BkGjLaODyoqfVp0J1ncjQtt6O3AS0+Ols9ayzDWPAvrLoAU+tZ8goNT1Gi8c/8jlA9NpXEkPF6hN397MPiPA023FmlAs8E0X3OqizVckeblGzewBiaBTCkuZpfoCHRZW0J0LjZxjdlZ5rPVqRoTjWzc6j50bwfoOnRhYAEy15cmopkC5TDarxY8c5XGoZ1XE8iacIHvxWCJE57i4OLwsZk0Kbj83tDeVZYNDBpPACBh93YZm/lu0Tb+SkCA1kSUnB75PTQjrzaEdoFiy6BjkGAU9d8IlvX7DZQE6CsYH/2jryHr+70zty9KJTfotnQ4kd/Mbmeq1ubNePH3u7fvDY6arpXbVz53wtaGMzqwZNqwGzWsSJybxwt960r2ZnpmSfhVMLv+0qtXbjZW8dAfFmxuUMItqGfWRoPVPGfnnIwY+P4QPbY2U70ercg1mpD0QGUJ8okXHJrx5Lq7CasX7o8iliqfUZbaEGfyMKY96GguhesXraIYQZQNBn9BW4xCFyCELubYIsWYgajaGGb7w9+BJu8Vt3j7QxN8QBSNtYpNDJOCE12+jDrwauK5GDxS8/KaGshJ38rAB18W4SPzYd4QGQ7TVKzZLwyRM75bYjX/JVPIN9RVeYx9qBNR1qsFsfwtAO2jyMHe6okFFyPE0Lny+AgMjYRpf1WTu8xE9V5ji+TcrXae3i2kbbhz9cykYodqZmZ2tlY64ee/p8/c//y3frr779mMfNJF/JR7P09c/CAMQ/vipNaj5qM3367Uv1l3/9s9qz/0TdfOtNtu15Kt+83liJUCQKzpm/NAQbmn+0jbs22uA5xjeQqCJhASWVyRskHLSci0k2v07YV+42SzQgX3RmE5PLgqD3R5exOxjIzxAg0fvICNHsC6U8qlZJGvgCg22OnOtiQN/w9b4kwWkvVO4x6hs03bF5rAAZP8hyRiI2uh7YLWM22pa6D+Fc52Q9lDUH2lOizt+dcYToAtPoh/RFGIwNQFbm/tT8c67EGpjNoyp69f4NNCZB9IKSTiWmMNqxj2iPFRBfePuz/cimeUILEEtiqBLm0IuMsBxWKBmuYeaV7lwsY7FZxaiFPbapclLCVvoAfnAjSc698Z5vdgJ/dDgMfVxE0mfzNj3wghKv22y/gMZjVyIJuJ0cotlz37BEVgLShT9CoE8Z+rBuX9EfqdaerluAODT0yaHYiC5fl6E3nwHK8c+CIIJXGub7OKBKrDYrkkeUEaqqwmh0lBx/qCTqxpqv3bPTCJjigO0zALt20vhO05FoZXfspgfsphZBkhcCFkS+Xt1+XtadoFtff5BUzvB2CFskoDcs+ikLz8C0T3xaXXmj8eNpGxtbdXVls5a1iVndmqk12eCrggS6JmYU2Mna0OD2JmYr8psbG7LJNFJdJrY25Yc2NmyCnnj2Un3v0bdr14FDdeDArtq7Y6M+9aET9Wu/9IE6sKfq2uWlWlvdqpO37Kvbbj0snWzqcI+A4lcPLv6SVHQMRjEFR4zB94VrFM9AvwCkD0a0XkJt15FP0HtKmHe4eCtZBv2DT5yz+Htx8vs76efQm48ekU23eHkgmBw5FTsfCgVeTIUfNgckxdQjGynZYvFiJGKfsWKP7Ju1qoIORVM41PZ2j9vJ14qDF8X4Jt0AeZ9bjBqPdHPgR/+bAf5SAbA0A0EAT5Ny/vM+ND5loztI2te8sD/kpPS7E20WTyZf2mcW4sDdL3I/Z0tuNR9FdIZf6V/pGC6KqovcWIRvMgJbJvaab477YMOZ6QaPQ5BaXHiWrP7OB7XV75bBP/g0o6e2ampmWpxTdfb8Sn3/hy/Xv/m336o/+8tHa37HYn3yEx+Tj4xDxo9kxMnbtf71YtX9tFXKHGPZWF6drB//6Ll66KH764EHj9exIwckQkzaImnIoonjPTbI4xNzPb5JL6MKcot7MJzTP+FHZxZjr3pt7AKI9hh5KWdx9sYHnny2gQsl3vgmTClv08gHJaLihRSd2rz5xk5FdGU4WJPbQI5hIsGe1H4pEf1GtC99LaBPblgvlNDb+Qbw1ZfU4txi5nLjJ+84J6Htp8ZUnihGX/fzhnrXZVXEMTph9DWAsICiPb5gmyqI3tY1eGBfvcRIh+Ptixtxa345Opa0UNbUQeEA8Q+ZzG2025Z4k8AxDgA75xJtzjxudR2MF0zETCSiWzSuWSqHG+j0AHh0oKWvnW6bU4uVkm329cMoyko4RIm66Nbl9owAEjjQPUXeI8RqsOvWYkM09CTv46f7aYnE3fZ5IYPfyDAaW1I9suqzzk9n2+fEewTBDfjmH3KRhSKaykg1Fb35gy7PF5CdIIBm9qYz7QpEruMZXulPxuXEG0//jCY1ss4tIAZ7ETWxlYZOTasj1Ui+bs0GZHNrvSancYDJh/Pg89hzQ7v+1dX1unh+qa5dvaCFbG8dObLP+vrFhkEwNI5EXT5sqKPQsy47V5Y3amZqs2awPDFbP/jJi7W6OVnzumvZu7hZH3n4Hsmwk2wLE3oYLFoctrdnaml51W8x8f87i4tzNac2TGyv1an31utf//una3HPwTp2eL52LWzUhx86Xof276pNTZyzF6v+1b9+pM6+d7F+7Uu31td+6R75uybdbM/YynG0dvickGVyEbdg0y7xi0je2wsztBZx6WbhY2C1oeT+EHChcFwadHyT74BedBlnG8RwZI+cvkuZiatcEmIJuwF+cnyNjmwWeguF0URWaFslbQowRphmXIgbbtxBAdWEJ5PfST4wbroL9pmaLhb9ggcuO3LGADTiJttMHjsMjlxMLf6+gLSJEtH0AT5uefMtHVwc9MIL4uNYie9GABed0TeKEfxMYMvq6GyAdZErYbsJuQ64nQ0HbcC3EYFP2LNmEW+URn4kAT3ji6p6VWX82mSHafnWYYqJ9Wqhcx/gO2EiJgrwtMYF/0G1wWfThF9e26xLl67Xa2++W2+/c6G2tIk9fHB/3Xzzodqzd0cdPLxLatZ9T8L+AZ34ExstaZ1wX2p+Ts3srB8/+kq9ffpC3X/vHaJfroceuLM2tU5sTqx73SAm7iv1jftLB/XEwy+3l01VjgDWRmVKxCUx7rFGh8foOA5bjoeoVsDYxAYjjPbID81B+8LmVNxrtFdrzOy0Nj9i4WbJ49DjlRiryMYBG6p4rEK2NuyqjBGSMMxD94yq3b9WMR9VpC0zBq7DYx0c2A/eOrjgITvosaIhdzx0dL0ZJ9CiB2Acic1YBSGyJMnQLqCpg836XI5KGm8Yt93XM4cLnRCw0XmoUsYf1nJ7GoXpI07hta4U3Q7roN3iRzz2qGu9FiLrgqhsSGxDNJrIeALfNlzRgL6Mg/hM/wuaTuoSaXKiUGjQ/TVGxdApoCM3K4wrx0DAxyaQIHX7UYdt2sJ1AH2tbs0Jbo8beMapyz6TU6KB+Bxej1DQ6Gn1PBUe10WcQkcv7F03MI4fAHmdxnFDGeU3QBsYst5tjgB/yHuftJGmCjkkJ+nsfvgGTUhuUsBNvP7UTy1mJrEzoCzuDu2QundhWsCWV5drdm6qFhZ21Mb6dq1trtUZ7QS2tqbr6IkDwq2XXnX23OU6d+GCNjbLtXRls+ZmN+qDD91aJ47vT4NZ9LwiUsM6juls7wm4BoAG4BPPvFvf/8mp2rljpj5wz4G64+4768+++Vy9fe56TWxcry986uZ6+IFb4h9f8eNtM5RJ/9LKZL3wyuV6+sVTdfHStVrYsVD7du+om4/vrnvuubUefex0Pfr46TqsTddtx+fqS5++oxYWtVhLwbkLG/Xkc1fqu999sW4/ubf+y7/5YB0+MKOFDTodI0cdVGIn37lKAG4cMR3rPiqC8cEBIEFHjPO5Y3q95UiDzURudMcqceud3PXIUHL5Bs1F5IzmpPgi7pL62gRrEgJdKkJlQnCwwAzKhc5cGeSNs53o8duCqDKPdLBAmke8QsbfJqM8vvR28aIv0aeSZIcPteEHWGSV4ze+dV/spMdUNm2JlznNDzJtBYNO4Xu/CfCHD80GYsRy0d7kVYPUfO/6BqBqXCSdKfmpDUV0KLfvrZwNWrqNxZQLt/UjIf+ZuMQBGY8h8ydZB8W2SprXekGiW/EZ9I0DOOkkXqJta2OzsT1d5y5eqSsXr9XFC9frvXOXam1t3T+PcODAvjp58ngdObpY8zO4IP2an35LW/NuS4kPu05szdgf+tCfe8Gu5iILOtPm6rXp+uNv/Kg++ckP1qULZ+uhB2+XPvW3xxS+du84xcdhNSITzjX4UK8DX8LRkCYEY5z7ODzedHBYd2TJEzfEVNbS5JuXyTn/VMSqdjPXr61pTbtY5y9cdbpyXW3WWvC7v/WR2r1r3n5ik7fzfPGSXmzTHveZCu4hxcBrLsbwnbGuecHbpvlxTnkqX5BrHqc59FXzFejjweCsjVvRYy5ta5MLpY0ceT8ZdWmMt5UjMBYb1bucW+EYRj4+AtgJT54CYDIcvvFVuesbcsl4w4EOWOVr5xMDw0tldYbxTbeA1QHIhgRdRDaywauMO/DJFfNgwB1AnZP4qKstmQcN2XQDoNJuWstIS5kDfA7RMnFhjhz27RfUER4c/ZYKODuABhA6pA9eOxiI703GHJyDpwHUeVo7bpPxBo+/sKECpgZfEFMZSetQbE3TzQ25Aybo8Tat6XNdKZtg2o7i2AxefKDsV+RtQ0DNPK4J7Bg1sK19EQl0ZthckM1GJ2KIWrL5ZxBi8Az8G0/+xN2KvDcIcjzBVi4hPjjIk5SrV5fq1KnT9d57F2t2ZrIeeuju2rdvlya/ljZtKB5/8vV65pm36paTx7SRKf/TMJN2cdfu2r9/X81Nz9b05KoWgmkFP2/xQE8ocSdBSoObgzyO1132C29cr298+426cP5qfeETx+pjH723/ugvn6m3371Sexam6ne+dl8dPDBVmxsagps8rtzSpmurXnrtUj35zLl659w1LcrHaueuxTpz5oz1Ly9dqYPy69r1rbq8tFYbasf9dx+oX/r8XXXlyoV67+zVevWNS/XU82e1Nm7Uf/1ffbI+9OAR3dWuyE8pYNEQcHYbhEwXgUkb6JQMx1EnQMmAsYjiHV5/4FmADpcaP9Bx3l2DaHpIilArcR7Zy51PcI6r8H1QIm+prkeVXreFNrCBaMYdUZT6WyshSL4tZEC3A/QNXSwAyCvz+IouDzyL6MQiwyKmKvsLj8XOp9TtugyXXrEQAO+4dJ0NItP8aO2inb440HNu89iFAr5wi5qNQkM5s4/INDwLSZfvOkbm3QKx6fBkHtHg7HoGfQ0XPSynwLhvALzEyBpMy2YmKUCeGv5Bz5Oe2OEtCeRiQfOFt18UirXNmfrrbz9Zb799sQ4c3FMH9i3U8WOHa8+uBc1h/tFceiS7vqH5y/i3Sh53q69U540dntxNbPEkRLYUb7Mo5y1h/2XG1Gz97Gdv1ttnL9Td9xwrUPfcdUJzd0k6c6HAKyS9KXCJpHKLoZ/4qtyfvJEcIwmmXyhLhjoaTFfB0OMLn6t9WHjOrGkNub604XXukjZ51y6t5WciVldrhs/lzU/V7t27at/+/XVtdaa+963v1z/5B79au3fO6mLCkxx8y7iSo7EBUNcL/9oIpuK+6H3ZoY8J+ykddg+VjSc6lOvAd/i6TKcDA75JMqM63ilVm/ZmC/moGORUGHTbKjIW7FoRI0e+6TC/HMZp42NvHNCZTV/k8c0+aTz4G3TWreTYCFgEbTxnt/19OjtYtxcRfBdCfoU/1zQUWJSLMIPDNmTA/CNf0dPtJx6AziqbRk289kfolDo0PXHg52WMYm4b44TtPus77v2bDK9H8ilPspW8KSFeXPesTNB0KDObbQ2jTmWfg9d49QZTSNYx06THnCqj0m2j7AOuxmOiwiYd+DS0D6RS99l4vbwWqdDlsia5mM2V1PQ29DNeUTaefoyDeZcZv1VzGmypgodmk49vPPmoP/C8ucHypCVdGxG5YsU8ir505Yo3N1euXJMTfIZmug4f2lc3ndjrD51tb0373m1pZaJ++KPnFYz1+uhH76mdC9Pa5Mw0w5rEsmF3eI4tAG8f2gXSTlJ3A1Vi6658Y32lrm3sqH//58/Vy6+8W1/+xO310Q/dU1//s5/V6Xcv16E9c/V7/8XDtTC/qU0KQddCvTFTP3z09XrquXdqbWtOG7GFOnxgoXYtzNW8bj35AOXrb75bS8sbtS77Z967UktXdP+5tly798/VscNsyGbq9JmzdXV5u+44uaf+97/z0Tqwc6LWudnV5kmXPgeQOxMPTKW+WUm3kAs8iBtNSGhGS47h4rNo4FMPRFNycOTE0NJRIUj3W0bxhO5Ot/EMWmWmAfYDYSv3qenlnNTpyHrhVU4ZW32DFJr023CTgcWTMfFgOpka0UGnW0oZr9FtUrMthfjCBtWa2OTYdmgZG/95YPIzWWNwBNYRNTdAuJqfEDtdBBftS2xTtv/goLd6mI1QsSloMqA6CGOZ0TWPc+LYAW3pC5WtS0m6Bz2y5wiqjT0Wgw9Nv2WavwbLAPiU9sDrz6LgY82EX25cX5mq//f/9Mf1K1/8ZN1/3zHxLnnh2ViHD5tsXBJnRDAFMALzgX68Y4NDI93iuMIuZpsFmKe9M/Xv/rdv1Uc/+aG6du1sPXj/PTU/q1m0yTcS8/i9xxMN9pE+DQE02IwrAWGyb8QxTfOJjZj7SDU3mdwaI2iaCapLN/1w4dJK/fF/+l5tbi3U7j27ar/WjN27dtThg3t9M7e4MF+6bxPvVk1pDXnsmbP16I+frv/+733JT642FVPa6NhIbx9ZvLCa+GAz6yt27SG+SAieuBoumuwLXF6NGJplTAjR/QpTFAjdx4NQXmN9+eoqhvgZ+pxBl+swKOeCT73pchk87WytA2EzUmge1GDHyMZjGWXkVCMQXOO9YX00H4pUkG/o4+JMmzze4TUPAC6oQPhsg7FnAhrCZFueW+jMIHZVZSJL30VfFPqzICNj0Q2fGcMHRwLqksFzFDmhbF2xjMrGD0jGeuBzH0hCdcsZyMOdJ6GpdWrWpZQjkwo+YQVe+rzHzPNy6DdwdLH8Am0MhfhnHQRGdD/hht0NcCGJojDDBsfSgEpuVwPp6P1nsJ5wRkgriKrBim+0SA4Qc9HJGp+b/UgAqInJLmtMTf3Tf/QP/jmBgnb56mq9/e5F3bGs1vkLF+vce+/Vuq7oPOm46cSxOnnLiTp69IC/ZcQHbfO2AwMwDqytrNeUFsQ7bj9aUxN8ToUNkEKMZcqaGLTRn5KXFwm1yiClIFiB6q5pIdnYWq+Vte166tl36uq1tbr95P46eGB3Pfnsqbp8fbPuOnmo7r3jAEujOmJSy+tkPfbU2frJ4+/U5Ox83X/vXbW+qo3Q/q360mfvq9tuXqwTx+fryJHD3rgd1Wbtgw/cLmsrtba+Xecurta67kBPv3techu2P7djvh6883jt2SkrbjOhy3DYHrtAgSXKectKfK0dDNlc9Fv7kPXEBSfq+DrQKw2QCSiOnhAMls4jicbgO1/o4OgMEjVGr/rEVUPinI1ExyfvtsizUUhb45nqZop8u2+3P54MbKktKSp1laiS45U3XyAUnwzUbGZAdS7OWTC6Ls74obFifxqO8dLAthFsZfyD3wsCmsRqH4PlBFY4xh+fusjTBuvhII4IiQ8VLjvco1hBtAuON/3i3hFdE888iS9M3T+uMZF0FMwLofNjB7xlHGuVTTPWemBuzWISqU4hCSkuEtEfGTspnNtvXfKSjU2j52mtWoBqKZ6Zma6XXn23jh3fX0cO7+BjNZq2tI8nWfQZcaOlyelLj3PJJ8aqU4ZTdYctt1ryW7SpyXr5tXP1zjuX/VbX7MxWHT28R2p004Mcwnq5XfiOOE+IFLzoRZfRKsUfEq1wWX6y5nhmWQcovOCGhDio2PC+yDku6Rgv9Nq93Hzz8frwh+6qDz18S91z96G66ab9tW/PfM3NKbJaj3iivLm5Zj+eeuYt233w/pt1g6hgYcpxol/F0NrjeIEd6ooFzijZDUsk9bMJKqfdKrWCc8j4Cy/EXwDwmYQNHU1bZEBD7f7QjwysJmM54+O3y8ocZ/yG1SfK9LnKBrCMXQeiJUA8KocPXxJzYGA1XiMIH5RcxpaBvhsrW0903Qix4baLf9SmbhuWjJde7TqwDtJ7AGgwcKPV7FpeRddTtP7ENrLA4CYAamyOAubtTM7QEVb3g9XYGyO9vgi/rvGVn3CwhkCbWyRvrC0XOilzZARdt2PDXEHOGPiY19RZq1USj8ephWTHXZa5j5DRSpYlb23qccop/WxW6C7Iglna4fjIrq6rkDsb4HqK1utDwh52+K+6fRIjvP5/SZfSBpTJA6EmpnVnMl3Xl5bq+RdeqxdfekMTekfdftutdfedJ2v//j1a/CZqbW1ZgV7xhw+96HBxcGB5ZF21srpSc7PTtbWhzY/WUT9GtnHxyJ4HLPYNXhpd94f2ROsD2ne1U9S1MGlRvLayXUsrmzU7PV2Li1p4NfD4oSIu6guLczU93d9K2KpLV7fq+VfO64Zxuo4dPVjTugu946bFeujBo+K/qoVoRQvUau1cnKy9exdq6ep72vTM169/5Z76yhfvq3tuOVbXL1+pXQuLdfPxQ/XgfXfV1SsT9dffeUYbrQyY/tsUQBaqlDP4M2ABdwodbkwGkcvGAaEjZzVmi41x2T6IAGp8aNQXGgtEHbFyzQOGjFy6uXqpr3LXwmqCvdhioYntJACu9NdYG8FCFg90Tv1HsrzxiKjBepyiq8Ngw+1i7KTPehtH7QXC67eRGgpexAHzjfF2SBtItJszm5fY8qKqs2eD8vhALLjrjjrHdLjTkp6uTrqiO2C6ZeJzP9Ino9TbY1H3Q9QBod+oF6VCh18neIwVI3w9dZydMJDTH8Rs1G8duh899x0XgCqjpFc4/lJp587FunjxqubKnGyxiKifpJJxZN/EI26tF9oessAP/hC3rpCUBQgB8yhxQXjt9bfqpluP6wbqTB06fFA8xKq3TTFxQqNA/vJzPBtKbFsgcIRGt6CbccR8aG0XmbHC213Iq+hy3lJDNji3ApuOBb1XWru2dQO3W2uM1rCttVpdWqnV5VU/3fbGhjyS/ibn8tL12rd/t3hZ/3gKhe99LDT9GNPLoy3CTujAP9MwThUvTAcBOb6+v/+A0GD+efxQb3TrdKZYj60lADr8NFZ5T5AzD+yRgTLSKiiJXzlrStYQ4Vrqv+eTp33QlKmPktDGPBxB1qXoaYYVJ3mJoG3RHrMqV9nBEo+C2dvaEwrG2wH0OdTrgKitno9RxHDa4XVBuqKj1xMfnewpEHvJ0ZR2oIsnlbQd3YkR9PiIbY1R+x67HL5hFRMasOCEEK7Lv6xjvMvCb68lNv4QLWS3L+3p+h07gWNKG0j2DQn8iCVkiQUQ/5oTRiTzeIGn67Qs1ch3CLrzOBNAz6bRP7OhMmGKrwOT0KKxlignNYsqx1cS4s0Fg/325ppK84O4Sg+4Ho9JhPyBRh2HjxzRHczJ2rFjl/KbamHHjO9W+J0ZFg9MZxFREPkGigeHlEvJ0tKaNgLX6tChfTLCxmdaSZ2tyUOanJpRG4R3sLvjDAacj+e90dT9lIevjW7N1+nTS7WiDc7eXQu1b9de4Sa02ZmvXYuLdWDPTgkgJF+2purK9e26fGVFd4dz2iNt1Z0nd9XnPnNXHdy30BZq8cr3meIttGktYqu1dn2tFudm6sSxfbVrfruO7N5d9999uD7xiQ/U7OwOba7WtcmqWl1N6G/w2Uegv90AhXtGcv8rcOMFXBrqyom92mMt7odAf3vGHcmZcpPzEIC91TrYD3haYlpYo17QMnRAZhKzGLFRxW/qeAx/vCChhjwLSlAN78SBL9pw8nZlSLZFJDylhORpRtoS8CNIuOwH2ah9tqc4ZHODXGR6fEZKgoPui5ehWwZa+4zrrbJHSr2fdFBV3u3R1m4EtY6L/JzSeG69ZDkKiWdwrLvdssG6ArQ3cew4eeO2NTv9Iosd/rJANMSTR6aXnXTYd8lnYW3Q/HVRZdNal6ceeh+nlLtfiKGTr9Nv6uK9qYu1N81MGuFtNUwIelxbn3T1drRM5IwnK9ULa8Tw2vJ6nb+0UtNz09pIzdaevYvaKLBop/0o54sFzBf7KRwLFE9/7LLawwd4/UllcjSzKFqOWLQFu/kB4ILXHdQLGAO5uIzA9pGRre1NrXUba8pZ64RTYuPiPhK9byAnJma0Hqx4M+RfERadfs68zYYrfIlb+grflHshhxg6tu2jED12IdNXcbzrM6icDQCV0K1nDOBHHuwN86/xdX5zME/cPOXNHuB64xvKelmXErpGVijrPPhL8LoMQvgAJb4EkIlfjht+WJy886hm/Lhe8viQBK37EVrnZwz1slUqRabrohAXu+0uH7nIdggLigIj3l5uBJSiKxXTSL2c6yk4xkvGVrRLR+PhsG4dfKa1f3uZBJ/tqQT0NgKUPYda2TileDQCxkWnmoYP2CUXBtGkxKLrsmfmiUwvh0x7Ip9rAnqYp8zBXBOdjG/64Fcx+N6+EQy8jb/LWUAQWniQD2vGG21sSjGSwDBGt/kmEhNX9TiMAASluOKvgPuuZnumLl66rkVvsuYX99X5iyt17r2levfMlTqj9O67l+vy5atSz9dPtdHxoohr6CaX9naR7c7nychEXV+ZqJdef6fm56bqyKEFbVzEowE/LScX5yZr9+JMFhjV+TDR+uZGra9v1OzUdj384KG64/ZdUrPKHFZK+/gc0ObWap05e65WeNo8PVuXrq3XN7/9SF25eq4+/6kT9RtffbDOn3+rHnvq5VpZ36ol7XA21NYOCWBig8csxHk7jgalDaGEt/Nj300mN2/oQYYfAJfFMjwA5VS5a4WXhL48hRjxMkDU0SRmtVYvBo3vejCEbnF4McKvzBcnNHpRQIPsA1iwPBsR5XkqRHuwGR+9MFuy3blYrqXml2Mw5CrpFRtjk2fg5SIWf+i82KCGv90+Zfihk0VHhEa6OlAlWYtXu7QPGC76bgP3VD0K0dNTEJlEo/mAH7jZfYwM3y7yeJMuEvxsumgy6KQuI/2tv3uKpkB4Y4PeRCtykZWvxAI5cwdMU7Kf+KgzZTa1fiKDQnDtgJ8f0OQbkvnBPj4AaxXhQn9L6OuA3Ag3wiPjwNi+NjjXdZOwMlXr2hjcduvx2lzXXYM2A+ZU290ltAV9ritl4nrjYX0TGzU1wz/7q4hu/Ca+rS3k9qUteJOTM+bxwsemSCR+niL+NkDGOW9BE9P0VZoiStfp8ULfT2jt21Zb1urA/p25UGgugc8FHt7EYdwOZRJ9FbVdL+1VTijIebndzLW2uWryOokbWypaTdchLUKOdIZGbCyGALhGH/iCbrwu/EIYdLtilKGzW5fjw/WAhqCfOKtMrqPrAMgdL1/0hGv+oSLjAEi8vba3A71exyzbkh2CJ366L1T2uMGOCMxmYCRHLbq8u5OdbExH8QZwtz+V8oE+dFGHaB5kkQGH/IbyXNzpQxXMNwLqGkd0uGyzrjqxTluPUluz/fatdHmMe27QhrQja1/aRSn+5BpHf/upiRK8A+C6/czaBEuETZUfbf55zoavt9PMTokhMsTVnI2H3CRVpybzC+mhpe972UxxZqC5JLzfFcCHZj/+hA6A9zSRHwNaBWIX3uixLjrT7y170ZvURXyjdizM+muSNoAsg5CVTmmKpy5uoLqBjYIYWLROnTpbyyur9dxzL9err5yqt985rw3EeW1uLtSpN87UU08+W2+dfscXEu+qrDnBwZEOPQi87bWtHesb716rt89crpO3HK/9B/f6czVLa5N1XXeD/EcPn4/h13HOnF+vJ54+U08/dbquX1mqvQtVt928i8utNmFqtMcsgdmoDbXn9dOX6okn3/TPzK9trdfTz72g4bRev/brD9fnP397Lc6v1R23HfLGiseN67K5tqrNn/wngD3wVGgJAfFC19rS26HgtvIo6PDmaQKMPaPQOyiyiVXsZVC14aRyl0lHk8Al9UHnAWzGtL/HgGQ7Qw1eY5V7W6RyBjrQMjHAMYK0ZajYZ7dZ4AtxS2BgIzWPDJT9BADfmhyep8ggV1K506LfRUMWIuKT9nWc7aK7+4QS21LuBU2p4cOZM+A2hWw8h9sGzX2Gh/hMhBJpXxR5Eqa5Ef+wKxz+w0NTWJSbNIfV4ncEDJg2k8vIDlVBiOnnBnZSqS10UHrfx+NsfAHPcx0ZT/K9EShTQu+GeK4tLdWuXTvEv954sWlWt9l2hE9qloTuuA6ZJ+Hnx//4/M3SkmbY2nrddOxgLe7gn8NzISR57nBs86RMsXSotZGZ1fyTLH7wWJ4bkjffvqh8LR/4HWzil/zpDRae/5J77PGXa1U3PNxc+QdDNVDMRrtt2s5HpvVHXyg58C04yMLIHE9gVlakU+X9+3UDBb87NOMetZQjlxTAx3F/3Ug/DffRZfyUiHHMRdLMA1CFD5/tHzLUAYhuXEfoRkhnehg9fnL0PoXUPQMQkVz31+0f9ER1bEW+08i7fc8Lk3vfj/iArtecHh/NO3RgFytS5jEOr6Uoig8eKk1+AI1JU8zTbNqh+EKMe5vGEzrIPaQbUEc93xxWhS7AUx/k+Iav/fB/98HHC1kd1O2dcveueUQxErCkrqPRh27PMYcidfLwNSFUNH9CUwaSa3HjMh0j+MeGEKRz5k3abEn40jC3pYP1yCd/5o71DL9a3sdpuHoswHN1DfQ+7P2LTBKGQMkHMyq2bnva6XdxnEvegURPFwl+APtOjh+h+RDeS3vjhc1jSDStK1HI3Qu/1rvE+8r7drkZOMLGhgBNT0/VzHR2ZNKErD+UeO7cxfrmN39Qly9fr7vvvq0+8MCd9bGPPVQf+ch99eEPkx6oT37qo/XJT35KevflaYtVNGdaOe60MjQF4PryRj3x7GnZX6zZmcV648336mdPvlHf+eFzdfn6dp1+53L95PGX6i++9bP6s794pH72+Kl68cUzdezIYj300CH144rfltLtlnZyCiQLnKycfmet/uQbL9Tq6nzdcvJovXf+Sr368tn68AfvqvvvOqqOXXHQ5qZmappgsiOf3KyllRVPzOa64uaopiIgTkBfINOi3ukUg7McLQc/tmDQwaNBEv02wYBCV5MPgGt4DzhlonuiGJe2DhcoBht482kQO1m5kk6238hGQwhYXtDlu19GO4/fYYtdXiycbpcVBD9YcRuhpZikOmjugvWCk5iC7zEJlhR+g4XIbbnZa6D45mKJf3jEBHaQUGA7ToByZONzq5Ow1/hGE6cvnKpZT2fobSJHV9Npn0cXcvO2ZD0quSr/8nQJ3fJWvvYnO0BvMxKg6G9wwUaXS0J0q4AvKE1X9w1i5AIr2j0sLy/Xfs3/TByobYyh0AuTXiRdGbg4kLs+lFUQZPOJl4hpDZHou2cu1K6ds7pxOKqNDk9v2BjogqITXT6r9WR2hicumJut6yvz9e3vv1n/4l9+t15++d3a1Pz9i79+pr7+9cfr3AXJo9ebFnuoXJuC9licG5dv/+CpeuHlt2tmfof7kc/u+be17BRjyqYasLFXm8WTpxDEXLrha+PRXCrT91euXdN6OKONGr+Ts6FYtD7CDu1WGZu+2NggoLyNH1LeWsUPGLGlOk/OxtYEoM3clD2YBYPOBl0toDx9jx8NQd/xpjXywo18Gqm6ETcqG6xT2fvQbie80J21awQIJdODGIF5M88YROh0nETiutdlDRZuGpDzqcW0oYk4lWwO4g9j0Rdsx3hgtM0eV19cLcPcSN3zG99sX3b63NOriQ197ZY11fD7BsD9qx6jIdYZasYpmw35BK9y/wec7XFNwXZ8wads0sSHrNTm48XRlTWIYuagp5oANwO0nfFMCWSLCUWJOgYq9jkaJ5PwA/+x4Y+aYE9sjg+xggf9KqHQvvoQpQUIW7nZ69ZJKFAJmhHREY34ojrtp9b0kIvNeoCeN2tDGR/QZo1iod95a9e5RQj85oYXON5i2Lt/rz+1va47i+vX1+vs2UtaYE7VSy+9Ulev8gFE65HL2onO7qjpuZm6+86b6v57bq49u2Ru+3ptb1zXOrEsx5fk2JIWrqqdiwt5W8tfFSe4cdWOtwaDZTHkTy7fO3+1lq+u1MF9u+vp51+tU+9crZfeuFCnzlyv9dqo2Vm8nax77r61fud3Ple/+pVP1o6Fxbr1tiP10AduMn1ze10LmwLND89Nb9cb2tz8xz99rs5fX62jx/bWkQNH6403ztfczGzdfnKf/FhT25VpJ7u8tlFzCztrbn629u5b8GcT/FP0npEkBqv8le/9v4q8QBJndwaDio9HKlLC80jS3SC6H0+ykIpGGjZHbUJ5V6q6uzyqBohuos9nE9qwGxtcLOO0OYtax4MzRfokpwuYvecu0Y9B40cGYssbeN5KT89tCv2yZV+xgU/K0M+576pNlx/51hhiCEvOF1Daz88TxJYnHHqUiJunaPfFcSWhJXrHwfZMI87oiV4WI96SQIsndkvjYF98txx/SJN2Hj1pI0D703jhxMOTT38FWjUn8fOYmSnfZZLDT88zTuQJ7VDX8KvB9FF6OjLmdjjjr7WM+YtLMDjmoKXDd/q0nYuEcIwl9wryzX6SRVVCCX6qZH6VlS5eWdJmY7v27V6UHF/7zuFhZIvR098aYkzhm6+5KuMO/eDNgeTc55ovW5urtbyyqXXkfJ04vqemp9Zsk6eFyKyubdeZ91brsWferkcff1mbk826pHn/7/7w0fqjv3jOv1h+8MjBWl6dq0d+9lrde9+tdeLIfv5ppcWAkSRfaKv8n5qdrFNvX61XXnuvPvqJh2qaNovETUrx9zGU8RCfcZ4Gioe7ai+WBMVxo31mN7/bz1gRblXt2bm4w3f7biey6lcWad95Sl5s7gv8I+4AYxNa9Bvhi3o+NNotkSOAzvRpHwMeI022aTAnlU5z6v2m8Zm1IPHx/MNXcsvwlM8GIBv6/MiFNONIDuKNZei1sEifdOdtHtmUDW8Se18QX8cjMoPvLXcZ1dJD2W21WtWlgsB4zpkpvvstS+REp/9U0SENlE0Lu59W4RuxN5p6yORI2q41hAc//WRTBVqSeYocuZhQzLnNM/tvkB20wIddjZFoYFTmemcf4VGOsVBzHWQddjwcvxzWKBwxSayx3uw7id/tp//g9miRbvQrub/EZ3nigHX44zdl8MGRo0M45YmOKBob/PQBkL4Jf2KLjyTaqgOdQ5IGrmPWkjOuYW9KRK/VKJWfjD/HoMW9+9KlWyOs1+NQAM2HcLn2ipM5SB12JRXH+lNKaNq59y7U6gY/y361nn32lXr8safruedeqNOn36krl7XZWF7N19UkhDAX4x1z87VzYUcdP75fipblxEYuDnYQY5jkMy9rtbm5LizdlInLeMgAliNaaCJFQyTnE/laLSxO1s5d2hyJmQ8ys8bs0CL2wN3H6ld/+cN1353HavfOqbp05WJdunxRm7LVWlvlv6f4jQ/atqGN1VQ9+/yV+oM/eqbeOrNWO3cu1MEDu7ype/ttFt6DtWN+2m/R0T52lGvrGai79yzUgX17tWGadeBwjIt2H0zdX2immwcciZ0sOC7AkDR81anuJOEch3R3oM9IgQcLF30UMqg8IKBJEWcMNN7sxsGhCx2Q4O94+ZdiaGpfRLp9ch7NsiCRw58Ua/QMXo+lwZ/ob+MzCSn8o2rDjZ+SZCCZSlmHd/DogCAm+oAxkRQ9Hjf4iIToQ/yQcT35COxIQEU/vWhVgLJT02VcK3NA5XAROsXWBqpNxLytGH5y6bFfDTzhJQAqT1M0iKULHurj/PZF5cQJfCZvlzd9AHiD62MFmc5vevPOF3Mx+6ILD8rwWPq5W2Mu7Nm1sxZ2zLkVJC/kyvHVcsIOd5CmtH5lwXOKLetVf7EB4HMwly7zK8AX6qabDvvbIDwxntGN0TMvX6r/+//z+/V/+x+/W//jv/hR/fCnL9Wa5upf/MXz9fiTb9U9d+6tv/t7n6ude/fVn2mzM7djoT73+ftqmv982kzM7Bb2Jmf9tvXG1kz98Mcv1x23nag7b9JGaH1ViyDjumpG6wb/qWXfaRvzQDczeNshTxNaO5Tx57495mTcebMOzequzRd3E6I/fMiDswmXjXXMKSgJQ/i9EYJPFcZIn5Odp/cjtN6v5kDYWl1pmSKuRM1UtS3GpbTlfLjVH3BFr5FdT/MH+Za8XtG3psGXeQk7biQhm3xcFrXRqnOvNx4qXR9AuetFaaZx4tH57a/qzpUIGjSKgDTalmnUUUe7rTQQuZZr3JomPRnXyGZtNn5cFhdaPtinat9Ak5NyDfMa3uqkrMnhBewbBU62j93WR6Jhudvutryp4LD94B0zaOah/dSVBnw/pe5l1OpUUJAZdxkvZrQeDotDFORJSBdTAZogfow8TQw7qGw+PMo4omp2tyNjiiNXWPE3eULlDZkEOl+nGUTwxrX50fvA/nT/Gg0p7UVowEStrm/X9eU1/83C008+JepEHTl6tB764AP1sY99uD70oQ/Ugw/eXwcOHtQCkk6g8XzIeH2Npyma7Hxuxr6wIGtfyp2QLkjexdspbKk+AS8tEbN3yGoog1fc5iHXOLv56KH63CfvqQfv3le/9Nk76m/88v31xc/eW0cPLdQtR/fVyZt21+L8em2tr/hHCc9fulTT83O1tMyTJ+2QFVHsrW7M14+fOF//4Rsv1tkLy7K3oY3aWt18Yn9dvnqtrl5bryOH9hS/0Oy7NwEXHT5wSW2bp1nrPM3hX8W1QKiRffLZW4LbkhthKcVIQXI8fIHKIHCnmQ85dZZ5IuuYolF6EdOw191XG34wOoZJ5m8THv4+2MXZ9LVYdjx1H/SFNgnt8aPf/7cBEgt9cpy3Huqcwb0fsMvF2vaSkCehCb2eQErQBhgr+uJN05qfXQ+R4EJKMXnK4zzI5KIgXymbGD7Hugs0oDbSH+h6kmj2qJ2JxSiXUkqZzJ6J8pF2IqiXTJuFfNSelMdTt2+ewZfQgO7jOL83eqajMDLRk7FF4rGw/606HhuXnAI6c7cE3X7HUanTtnFquq5cWar5mRl/toUnWoCsImpd9FWPjse/cl906D+/NQEGfhKP/7HDb3hUvfba25pfs/6ZB28gZqbqr7/7Sv1//+WPa3Nin9aRqgfvO1J/5/e+WlevT9ajj79RDz10Z/3m1z5dr7xyrv7Vv/5WvX7qct11583yUfLalPBUFD/xi0UUW9Oz8/WjH7+i9WCpvvpLH5RvmsNT27I9pZuchXri2VO+kZue1maoHWzC8By/OvS+oOGjMQxCbRMsLa3ULt0kTUm3Cbza2uEKZ8aSiu6uPnaE67HrT3J8x8/cG+wI59YkT//BShnf0uciDX5SHcY8Lw/EJPwHjz7YVbNTsUdnwxZZ87W5PtwQiL2dhjJ8sd0TcTG389CFs43UAdto8q6T5Gv31xqaGsY8uG5rPAEdjyp0GlwfKze8pJyPz2/Vmg4VlVhvRyBEU0NO/4w2WLHdE4DeTkedaeB1yhM9G/BNvYixKU4PC1U8tzEJLSrdftD0XK4dsEqXw9ra6YpuohFGJ3V48Rc6QmS2q+QKMWzXAa8Belk25WymGI8qS4c0ud7jZR9RhQ/kLt4Yd6+ResEX29gk00nzjFhj2gDOWfLoSYx6LADbEC7UVm82PdZYd2Rx6GPxKq4JPo9clzVpP/yhB+uXv/SZ+tDD99Wdd9zqBclPYDbXk7Rg9P+3wNlpLYhr2vGce++qrpnz6hSME5LshB1oSgRTG5vllfU6d+6c8DiFF+K2vuZsc5iQ8rbWB+47Wp94+Hh94K7d9ekPH6uH7z9We3bOaGMzLX+WJCefZJQHfVo1a+/+PbW2vV6n37tSW/Lt9Xeu1b//42fqT7/1al1a3azpublamF+smw4fqEMHF3RXeV4Bmaw9exblO52QTqcNSyvL/rG/pasrNaNFkF8y9e5R/omzBdKtw+UWcNV8Svsoe6ETf+dMRybx5KJ3qAcRPYpMw/RzC1ZiZf4Aujy5Wj206O583ZoXauXjX12PL+gk06nfwSjl7rQvcvgfGbdJyfgGKTeM2FKCB52RA1xqbbE30jvyIXye2KY1HvsdGfPADxkfmi5sEIf0ibj95IABH4CvcRqGNgjf7XLBd12cYPzB+5As66SY5InSmG6lzicGZ13njfqTxheXPu5JfSz0NvX2WB4er5a2Zv9c7vrkD3RvYGlHu+AgCnQfEEgbVWqOk/MP/Gxwdu1eFJK7fMURmj90mHHOEc+wGb/J0xZbc0J35pJiNT1Zp985rXLVieNH/TV0NtfPvXCmvv6fnq/1iZ21sXytfu1L99Xf/+9+VTcTE/UHX/9urW9u1skTB+pP/ui79dhPn67PfebBuvOuA3Xylp26ZdLqgs8cblf6bVKbjQsXdYP29Gv1a1/5SE1PrIlvU2vWVP3s8TP1//mfvlM//tELiRP8bUOTaNBc1qLEuycg/ZI298TNj0cAGywd49B5dAoCNV3fGKsviI4t6MTT5SY3XKQE4Cg7ZxyA16uPDw7rVup8XcZPRyHo5X5Ff6ON2wBsu1X9oXxVQFm44cnMZ0BP6tEXXOZHeLo/fT6CHcm/H0Yy3a9x3gHH0fEeyNxsOAqm4UjezgqZBN4ri3CRzDkgGvNIjHlqLV9jKm1TTorNtAdx8nShZLlplA5H23MyvONtsRZe+EaNspN4hMOH0Yaa9mTja14f9Ff6bMCjoEFk4m8jC9KeUFw1RA5aEEh1XV13APzI7mCvZ8alDA4+Zmdvgw0SV5ObvNdWLGftGJwSRA496QPq2eyKOBjKvEGs2+ku50k1rIonHQ8X/wy+qbv5XYv8vsyc1jj+n0kLxAYbm7yHGA2525ua4i8d+KG92brp5qP19DMv1pWrapQ6WWEwa9g58Q2GWW2CrtRLL71a15eWhQOak4I+0d0wDTB0bPGkZfNara1dq421JRH4fYqN2tBmbGWZzRbbKAVpaqv4bCKbnuXVFW1w5utnT56vb/zV6fp//f7P6qdPnfHGbG46d2tHDhysYwfnamZqvS5du15zO3Zo88JGjkFAJ/KW2nZdu7bltu/fu1ALCxPacDEJxNUjSXSZCCzwAgcZBtH7Ltid2S+0njxpI+2jq9w5lLyZUKk/QvYGMRsg8kw4Jo2SJsE4ZPcKXwD3eqc7Nbx5RmymgcM0Gu2T6l40oTfm6NAhX7oM/KMB39oJD3WHhzFAwRVDtKU1XmSIh+XQBV8vNzutPA6pk9xI27Ck8LbnBSYsXTR+NBgvC6zPE4mEPH2JX9Yafopdzv1BNXn3L+T4A4B3Atv0+wkL/kUkvLB7M0BK33bZDhSp4VIWD7XVvjUcTOiRjoy7CCQyXXfKSHagn31BJ9fc589od+3cIRsb1tXEB//siCC+SVMf17ot5e9Y/IOfOvObV6u66VnTjcP5C8t14dLVuu/e28XGZ3xo37R/JZlZfucdR+oLX3qwbrvjaP3Jn/6ofv9f/WndcfJEff4Tt9Ubrz9dD37glvo//Ndfqttv2V2XL56rA3v22Bes4UUuBpSnan1rpr797Sfq9tsO19Gje+3L1atr9fU//El975Fn6oMfPll/729/pQ4fOqh5jQYuSsSM1hCZHO56koAYORScjNT8UMy0BNbs3KzXTMdFPjB0HCYfXQYytZZLuftZR/8GWLhuhJHdhhCgz/3l9kYOTUAfM82UgToyJEvYtsoDbzRgJE8LQouwX82B5oSy0HtKnRR/4Us95c4/4gt+ZKfnHXq9y3cYybdyxyk3L/hwQlA1bYUw6BI+GTwqMJdb8nQmNf7YkhxrHjzW2SEl6zHQdvjaE1Kvh0nI0V8WUfITDKVuo9sj9W9vZY4zepXDh2D/DI3Fx+TtAsoRRTY6kRsHpEc5+uHK0eWDEVhvdEVfOFrRwNhJRBg3Wdf8To3qfVx3m/jqeSq65do4JCxw+imxJP0ElLWy1cchfqSfWOFpnj/zZi/YGJLzudJ41cHzgw6gD/lw35Q2AQjz4SImk53zQoYD4tWitXR1qc6fOe/HbVOTutM6ecRGfvC9R+v6dZnY2lFr61N+q+jC+ZV67bUz9cSTz9c775yr4yduqltvvdULi8eWJoZEszHooMage2KDXD5QBy8/2XSdPcv/SC1LjMDOqu8ndbe2VTfftKuuXb1WP/3Zq/Xjn75Rf/btZ2tDd4jHTxyrY8cO1kFtVO66ZU996AN76xOfOlkHD+7GsDZSuVNmM8HXyLdrvS5fXq4XX3irpme26+ZbdmlR5AOFck13tPbPceEDhrScRUdoJe4oGZruXJyWz3SOn7xQpfNgFIwGT+oAXP3iGYF0IR/IDPsYLwheCaGhD/xMkkDqJGojeYAa6LwvryGiWPpjb26Q2ic13Ta+DwMb9di2UvxLu3vyYZs2+nMAGhojKyzRg/+uDXIjf8Exkegz4hI3xMfYUZ2J1qViu+cuhEZ5DKh1Hg73k5Pw9F0spE1CejLT3rYRtQ6YG4yXPYl7uaVAxg7Q7Y5JRa4lY5R1PsrZYKsGDlrT7oufKUnGukI/hocDLtqJGujo4SviK6urdeDQPvEFp5cY1N/MUUkxLv0BY+xYDgVZ4Hx1n5zRa2e9+MrZ+tZ3n6q3zyzVN7/9U90E7av9+xb95PXZZ57xH94+eN+x+pXP31PbS2fq+aceq0d/+IRuUHbU3/29L9fXfuW++u2/+dH6e3/vl+vjH75NdjZrdXVdG4rp2rtnoTbWNUf5Q0+tD1x8/Fby5HS9+OIFf87nc597UDxrfrr86E9er9Nnl+vv/J1fry9/9u6a9x+G9ui0zIFodQHxhQNcLvysaS3ebjsbnIn2eT3tdAgi05pt19AH1jDAqE/RJUSbU9jIjybSH4yr1jdsvDjEAx46/Yu/XTc4YKSbNmhOtc1Kh86XvmLuIJOLEhcUxg8/7HgDSGaQcxYfPNdugLSp+6iajw72o/mS64hgTEX3mTOJp2rosa4m28u24fY1GXCU4G/9Mw5eq4Z+C3/Pga4TCA+F1AFfmwAR+DJLh0Ffa0jXEWf8aqASFzLl+dwlY2PkjwGf4FA9N7NCEQPG1OBKeLr/XmstD542jHwbfBHdvE1/Qw22RJEN9b0SHmJ68MmG0zqvNQM+YBtK47EbB+rQ7F2Xd5KYxluuI7HQZX+xLuw0fakhgWn2e33aiSEbnTaxwPhMmvq//ON/+M+R2NiYrHfezbeJDmqRy1MMFo7ceTJYlpaW64033qzTp0/7a+MH9u/TRX+rZqYndcd0RBuY9+qFl96st98+V++evVBva0PDb+EwsU7eerzuvP2W2rnIB3X5db0sBDTWk94OxUEakAAFXOe7pLx0YXjt9VO1uHOXNlErWjgXas+iFlY1bnFhTgvc5bp4YavmFnbV4q652r1rvhZmJ3TnN1Ff/PRdWlTvr7tv31/zc7KoNr30Kr/Xc60euP+wNkB8w0LtnZ6vF16+5D/rvPPOkzU3vVQP33usdvsn3LnrZYDgmFLvIB0pUVY7wPMamzBI0RZKwYqBi0ZjIRYQukaSLcGjWkLABAcL1yAoACO78EgNEhn4IxueNGbVhRkZJX/DzIOdOq2g0PgaZNBFTx9s9BQ68wgw/Rd70eAYCBs/gaaXlzYG5rGfFNAJofMrSXlomQwu65wJw903F1y0NhnQ+Mbibu2N1yn+NS+dvLVCxjX8Vi5eYhsxiImH/XWcsIMEdGeCVuh1fKA9rifHf88hUIOcAF4OrS6NPTzGOnObBqyVEddgqDv5wFZiFj/FayUEOb6zcPLkIotWkzfTVi1pSj73wql68P47am6WeBB3tPU4c0obLOW+pqIya4TmJfdP3/z2M/XTJ16qhx9+uF5/7ZTmzmR97GMfkMRqHTl0QJuUSf/1y6w2CHffdbQ+9uHb68MP3VYPf/D2uuuOQzU3V7W+sRyf1VS+ZzItmWtLK/X26Ut1H/9APsGHlPGLzQVfapipq0vb9efffKw+//kP1tHD8/7G4/TEjCbNVD357Ev10stv1ow2QYcO7pHG9Ge6klioQDmNc2ZgbLMBcAASdwvpTuf69bW6cula3XLrseKr6Yw6b3CIDUpGWuRfi5VQ6SEVaRxdE6Ta1Ean4yku2ZFpmSPW6DPRmuP3CNJPATYurFG43uXsPmaEDGd0Us6awNjBx4wh5C3qTZByew3N3qoavc4pyj5/qeMLV9ONPrOxGeGlSmxTbXKcmu+5UaSqs149ZrCFIzLIwkP7OribGhdy0UNNJ/h6CovB/ojJvihxocfh6GmMNACy6bGRWEdqPO7WJX5TVE49axFqwklMrNDygPuplc0nRGMxwUXpamF0uTOgfcQEKT50H+EQVinX2v4WnGnwQh0bTPa/6QJGbWp9YXoYctODL9Qa3rQ2drovrd7HWVJYu4zZyXsyB1rTxujR0Qhcc7LBEwgXPCdk8RX+tHrqn2mDM6VBMTszX1euLteLL7+ujcFeKZioq1fX68XnX69Tp97RpubtunDhQu3cubNuu/1kHTl2xEFHFp3zO+a1iTlZu3bO1959O+vIkf11801H6w5tak6cOFi7tNlgMdreXrd5goc8wkMgE8ehoTRKhSAFlOZmpuv+B+6uI4cP1sXzZ7Up0Z3hHv78U3dsU9t11903103Hj9T+PdqA6Wb05Ind9YH7DtXnP3133c4P/03wtfVVaeIiO1Wn3lmu1964XLv3zunucHe9/e51/7HnY0+9WYu798i7zbr9ln3+xhb/eMzChG8440VDmt7/SM6DlLLzsUHtrLW1yQxPrtxLSl2py0quGhGSBwrawSm30u4TtA7Iqu5ElbzpESJFaVH/UbS4S4jExw646sWtq2cXzmRRsbV0kHWbVWSZMbvK+MqRO2M2aOY04Ad64xMSJJ4g4UOjtYJteWOs9uqwvJJLzW74mp6uoPG6DFr6QXXSoAsy8tCMCS2xpYT3nOEHP2pI75dxHHWfLZtyz7Bg/LiO4cSY6hcaIZyEdBu7rsimNAKzdQ/Tya63gsE64Wm2edS7vDqhDc4b2kDcqnmkGNt2WmsepaFk+RHwWY1J3Rh95wevaO68WX/zt3+lXnv5tVq+dqG++tXPyg82LGysJrUO7PJ/xxHs7a11lfk9LfTxdzA8mZFNbs+UT0nnI4+/Wk88/k5tbO2spWvX6977josX33h6plHGOjs1XT9+9DWNq6367Gdvq+31NfmqmaubtAN75+uhB++Surn64Y+e0Y3cutakbEp6K3rbMi6Iq9EpK0sYs8EhIsRvSjdBp0+frZtuPqI1hbYQTzHohC73TJQmlgi7Al9q9IvXQX+qG4QE+nog6I/uwaDK/agX8n2OMka8YbUYJ9ka09FtGdoeDTbjrYMqrRr5NQ62I32xKQQsiELsOijbtehIBMyhcnhchoZMk8/4HekNKTyxJwLlCEfGZaoujUHqPS6O1RhYS14/D9aVvnA1NWtAbug/nUZaR5oGX6A3+64652KswDOX/KCgxyi8qgTHAb6palM3wLxvY8Gp80jOEcSpprcVU6YweEzndxvwojZ0rmn9qVjmPfwjHalaaUrYtTsoiX544fG7Pq0+8qEB7OixLnLoGuftgmBbzUbMpdUBEMqUiIbrSpzFGHUtRl4ThGBeTJx6+nFdI4WZmq2V1al6/ImX681Tb9fc/HRNyzC/XXP48N46qDufXbsXan6Or16jOA3nqQIGCDVXQl8ITQOnQ9YIGo9heYvHTnFHLIdonD8c3AE/QKKv5ag3iUP6+50wT3L4LBDSfCPKF0TsyqHJqTnpXXcnTGhhSyx5C4oNlrj89VJtcbQoffvR0/VX3zsl/Iaf0Kz7D0W3tZHbXbOzU3Xs0Gz9ypceqEN7dYe63v83R8CAkPwIsqvk8FihKfij4tDJrV29492ZYYBon3DWeHAWy0XMw0Z1/qLCl3iViQc26NEsagxOcjaNaEQBddS1Mvq5gFDtYDQ+hTc6uozAPrU6d7TK+8W1BZdSwzcd8cylGyH8XffIRouraWThQZqLB5OAR7zIdxlsuT/w2/43vGLhcacj1hmXKtEObosF2RjakA7GaPRJ0OqwT50DnEH1uAaDgLgzAoln0wVrp9t/ysIRLS8oXRZwEfoobgYXW9t9NP8RjxnDDTIxrEJi5Hi0NjkSvQ0NrNu6eO9/u85eWK8//ctH6nf/5udqZjqfwWFudzm84AVkY4R+xh1zcrKurkzV/+NffLM+9qkP1rnTr9WE5spv/85n5fmqbwy4meC3dWyZ3w7yQtpirGR92KLfGAvq842a8c86vPbq1Vrjf58WNurzn7+5Pv6Re2prg9gn/ucub9Yf/Mfv1e/97hd9Y8Pb2PxeFTr5khPjfWbxSP2HP3yk3jr1Wv2Tv/8bkl/V/Gcdor9j3wdjx0FujRXOa4Z84q1wegX2ja3p+smjz2jDdbL275utrXWeCvFECS1qg/S6XdiXFreNAidsQs+CGNo4hMW+2BUB8aeYIWRF0dHLyQwdN8hijzmkPrDuMd5A+gKjtuF1BdbmZ9NnYbCK54CBEWcjaJ8p560mihCQStwCKUOn/9z+Juf+0BF6s63UPy7R2wS/24WMxyNlxj710NImUwac6f3c6+iHsYHlBL7BaOjO02mGtv7H45GcYbAlu0Z3/Y2Hz26pCA0er6aNZN81r1DX5zDy9l/l3ODFF7/lo2T/oZlH7NbVbZIrNRr2rC9MsWcbrgz1AW+51HPj2XBAl6MFCtYNMg26bt8EKPe75abLE54SqpgIjngBdPlGz7T0LeCNS1MfSn8LkagE528oqqSh2sK1tVZzc5v1iY/dX1/76ud0Uf9k/epXPl1f+tJH6sEHT9aRw7tqYV6Lme7EUIMf3U8c9wcMt/i/pixo/pNO5X5ciiF5lM8tUGdQ41Am+A3QGkhDrT818auGLRZAPiezrQVqfSWbDjhYDJCVjW3h/ZtePMn2b26sykc2J8hjFQ82a1Z3Tvt37qjpwld+P2Nek3dBDHzgeL0OH5itz3zq7jq0fzqLtPRzoe2d0Hee+JcLPvj4ajvGgVGSDB0G9NygYiYoEDkmDh3Yhn2AkS62fM6CyW6kmKJr4KMESorQdYMtEbrYWJaC+LoOZLocbSQFF1pvPxy8d9/5x9uoDuHUysEnRQfQcdC9qIJW7BLHxhdWlRngqXT7jKXYSB28fWjx8Z0teCXGKOxNnUde/JAPOmClnoUl/dE3rPgDzXVcagnNzcQA3YdehoE8bwXGRk9GwNr4AVC2I1/T4nYBEDAe4I+mQNfTWFz3e/l6ORaqj/sEGE+uFN0Ttby8VvxP3My0lgrRGXnRSSwytsf1OPZclNCii//a+nJdvb5U3/jjb3EZrf/yd7/g36phI5JNsa3p0PxkDZByrxv2VzdA/k872s6ffaJhpq7yp7mz2/Xf//1fqQcfuqXOnbtcu3btti89Ppvy5/s/fqX2Hz6iG5NVIWbUh3OZp/Kbv6Ka2bGjHn3khXrq8Wfqi196WNcWrUv4wlxyc6SR9YPrP8lrCTdQ0qM0wY2U/1cnYxS5GfHt2burzpw5L03CExeUtTb5gLmB44Ys8xX9JOsKT49tP+iDHp8OiX3SGNo8yNguifh2P8yXMZ0xOCbYwBpBSwY9wfw89HnB/rP7Na6tt9HSEMTTRo7bMzpEsq1AX0e7d4MdtxfIGO7tU2UoZ92IF45fkxn3pWsBrKeVga53XHake0wXuVK3BdDdzfLA0wE8ibkcyNgxsMa9jx/urGcje12WjDkdPDjyLs9I3hCNt0eTaxKIjU4KB/JWhTzlhgN6O8lzbf55YO4Onw9qvpE7UaE9Ivvt1OZXp3dAmioYJ+it3/1DlILObz/G/Ir0iA5KVKMzYsB1WhsjAsbG1D/9P/EZnGZUwZrW3dXC/FTt2MGdHYZ0YdeGwnQ2JVsZsgTWQ0XFGCQ4KM6HMHHA+GYM/kAsgcbfTgXrWgqDHAsBumKTxqvOoHYNj8lE06yLfSYzT3l0eELTBvTBGPVI+Tc0JjZq3749tXvXQl27dq2uX75SM9ryHdo3Xw/ce6S+9Pk76tihHdokrUk+PvS7BC/uQ9sAyhiKn3Qeg8L8KvfAZzLHC/j75iHywg5F0VuH+uyxoJhjF4QTfUCRcwbE+ERCL53c1Bj6RsG8jZGy9bquMjQnOIkfCSvoIgbIW7K9qATXn+CBDV/TB+Z95XABKtkV1SiSNd+sp5eQcXzNEJwO1oWuF1KCmGI45DdxF8IXbxXtoxlEbzq7DttWudUkqyrxEYSntc0q2wG/E7bDG4BXs6LdrQPw+QKsvHMPEmLOxqzZwT56vUlQmQTF4yjQbQ/x5o6uL0jYUT4stOjuZQH8vM185uz1unh5qR7gLSDdJIjiZE7zU2+ADeyTq8r4mNQm4MD+3fXJT95dn/vMvTXBTY7/nBa/xv2zmLA69SZIPbM3xiSjOYjX599bqUvy6b57b6o3XntLN1sP1f33Hqut9TVPv+nZ2Tr17rX6sz9/rubnZ+rOO/bWwo7ZmphWfBXvqan5unBlrf78L56vRx55on7rv/hcPXj/zbW+ztNk/p1Zux9ZmpyYNe+2bnX4GYvlpQ2tB2t15epKXZb9K5ev1crydfvtb7rIW3J++uL5F1+t48ePemOI/zwN7/0wgMqpBw89fZwmG0fuuoPg+HRewLPKEyNUUki97JEivelvJ8tLRKdfNF56MrOVUQj0D/sOIFIskBqfyLYBWfwMfdfNKx289UbfW03WTcsOZrAviiYwT9lGrnCDcqN9NpD2V/2VoR1ZLJG7jUGk3HwJItm4zuhKvccGUvBjMCar0w06AMcEGmV0NR6g5wHR0GxRdKSNfXMHDHLQYUVfc6CrouZYm6Ia+J5cDyPjoJmyXqMt3Jh73lDhQasxIQ8AHnuZ8zEbz+iPwRBn+yZUi1FvkxDGm0bOBG4yjNiBT9B9AZoW86PSG1okCBAU+PLKOHM98o7fm888JlYkM0H9K8TE3E9YOnTlcOIoLnFVYdCymCJK3SEwMBm9qNJ+DMmuamOQBvfvukduK4+vBDibDpRNriRRbx15tJtAOk4qZUDAxB0omOAR8F2TfUBOvpuI0yw0k1ooF0vrWJ1+66w/H3DgwGLt2b1D9vI0yt9CYTMhfk9GKcDP0U/W64zpKB4uuOnkJNNUzEKeOmTQlDu/F75ORxcn2urew14ihbLWx6IF50kjx0aLGTIaEPDx5A073WfsAOBScu7+sG1q4Q2oriI6Rv41Pdil3PDRyIUgstScRGNMkOC1v+5AyviJpOib0Rc/0CG87cAana4oJlS98ENWBbYwBnJxJR4Qojc8gpbzy83pqxGgkr7OdTyMsLht9ssjyUg2CMScOeD32w3IRM5S8pXfgHELJcMxfMNYB/0+7oMXDjQSI9HsArobC+PIm2MQemXDpLp5UIo+OCUrnPmE8/gTWLvVTfpLAk8+c6ZeP3W2fvPXHqqNNW3o7To6sS05vnDgOFpTUyCVSoxR4sS3nLYnZmptVZNpk8Wbt6bxAx0ZUbSVvuatZHxFW48SioTN3JqcqaefOV1XtNm4797b6pt/+ZP6jd/8aM1P606VG1TNx8mpnfX7/+bH9dhjr9Z/999+oT7w0JHaWtnwHF5eW68f/fhF6ThTe/ftr89/7oE6dmRfLV+/6m+L8evGa2onv86+srxWq5KbmtYGZ3lZ+BX11XTNzM54Lu/QDd++/fN16ODe2r17t+PJl462JmfrBz98qm46fqjuvvOENnSrcoybQY19tcH9qdj1t2tyAiVi24D2fvEaR5l4QBevxYXJmiO6gsyYoz4O8FsbcXOmuHaEk8624aLBy8kArQ+af7ZtRMaX56hetAeM384WwjTptb9A8zdrC+2Wz12nfAIHyb609rsMDzbIG/uAF+ALZdtqtq3IOuEJDXbGl3FNzziMtx8gluZDttGsg4lB2YcL0d+xzS9wHbJJY7M83j/xxX5TlVjmQqsIRvMR/Ejf8DapXpFOPLLOKI+YY52Lv6Ni/zl1TWYb0ztWtAzQ7XZZy6vr+rdEsxfAjnCiOW6gB/nQhUlirjc7N9gwSd4P/kbOZdF7DlD2+qbc9aavt7v9vo1U8sEFxX6QjU7iSt2fweE98eyIRLRzfHWxMfhgwqZj/d87dJIOX6AwolM2JqLjEIY0gN0RKnujo9y+WQeyVhn5wftscKzDNtKZkK3LBzq5IKmMf63FlOFKos4j5fjounE+UxB+pM9EbZrQS4W362JUFyQ/xdJ6LT14Y7yAwHLOo1Zrsc5ABrnNEXwKTdTxEM0XNPPCjT+hwdj5AWtXnXZyNMYQTfOoU9FUQeTTbDq7sYvuuDZwyf60MqemFln6iKrjJxvDxJQO629xSJlxgH02BH1QNmWCfrdKV+EqVPMIHZXIRgPU3jfBisMy0OBOf1oGu7YnGy0HMJdHuq61pGHuejQB/S4gHZMMwLJFKGHD7Vet4YB2qfHYntCF8fz5K8Ju+ykGj4oNGoNuhXzhW4c8JXn2mZfr05/+UM3N80vZfDaFuDLvms9I2Bh9R+zBqYyddvDkMT6DZxPBN4lmHV98cBwUD8qAFxWQzLtOV56WTPitqR88+kpdubRUv/aVD9b62qolPQ6d41vi3nFAC5v0Nb9461i5bcVShNs4ZBxEOgtQxkV8o+jaFk9fpUON+fb3nqgTJ++sFe2X3nr99fra1z4m+nVRNU+n5+onP3mj/uAPflC//hufrk996g5tXK5qc7ZRm+sb6o+Veuv0pZqb21E7Fqa0aV6ry5cuy5Ptmlfsd+yYrcUd87Vr186amZlx2rE4r1hMe5zkW0GEMZtS2ub/FKJtxII2T0/UqdNX6/Ennqmv/upna3aSfuetNrdEidwtTBg6JDzG9V6wjOuuhYYt9a/vxrsCM4QxcSau0KMPrvRyA9bKMKuC3nA4k9DIV3pJ43m4OAvExOaMvmIeZMMivNmF99zIRibrAHhspL8Bl0Xw2tDLmDTIj9aGjssYRi7jqJkyUHdbQQqXNbi1RRcO6PEH7vADuV6obD3NQK9SlHHkentiAO09XgH703lEsyafJI82o5HCJn66BNIylOyx0KjosaZNIztWaKYuDaCqjwP0sv4YT91aqSQeCWb8tA7rbprM0xwYtHdAt+it/aS0gbmQMRbbyDW6/VFR4P7FLhV3JCn+Ik8E3KrWtpzgYFxICryS/eZCYejW0NFK+NDi6/7o7Rfk3ZuuWivFP/3H/8BvUdHgZBJUqV+AjVPi7JgAHqe5SFuV8eQqkFRMYwNohsXsOrnBrtBNkccm9oCBXykNCz+TIXqpI4cEuHA6GyDaRn40ba2D4aXsTlNisPW3lPIXE+b2md8wSLnh5YdOqqVOOdZ+AdBhMsBhyzpl4DEAERWlOU4u69bKh6kpuAOFz0ZOunyV7tbUduuGL3XHxGVrMS7q4y+xigXV3I+0GYFxP5yFC9sOkjl8hDZeDnQMYyjlDE6Dlardyof+x9U4LhI5vlBJGf+tx6zELG2wKoF9S8Fy3X8g5VbHno8GEcpBEHzhH0H0dnl4kijHBz4Yh0GlqZm6em2zvveDx/0bMnt2LcieeKU3cY4WPsPx4kun6rnnXtfmZr6OHD4gbLtDGqwrRy22pNtLLAMGfWgRDnen5ub9690b/D2CcH7qKp6M7a5NvIhQJFelx7ppG/FJz6tv5unlbbce8hgMCY4mM8Qg4HFDAb06/OTKZGGVoyMXvqA9JkTytzVoB/rg9pyj7pVADGjb1mZlu944daHuvOeOeuKJ5/2r6gcP7arllTX/tcr5C+v1xJOv+6cqjh5ZqNdee63eOnWm3j59vt49c7mWrq/VAX5CYtd0aR+jeO+pk7cdrVtPHlMbb65bbjlehw/trb37FmvnrtlaWJwp3mXy7JjI5wz9qGhrw5sj7maH9uOo27VVizsX6/Q757wx2s/m1k+6wkT4vI4qb5Ie/5YHoFFRTmzCxInU4tL6nl4C57ce4fdB8f1lcTUeA4rR7WIrNG3CJJlFPeZHY/hMv4GnX5Ghf8giBYC1vWYnYws+M7Zy08PLaOEhmRocaEMviAeZPlY9lSzcQMXEjNTiJyRxdus7vukZla1a4JPxDeGizrFplLd0mmv92gErNOGgWzSyVNJH0CPXbXpDSL1DDAnCg3/2cdAlaG/VAaMxkXnTdQNuaxxRjgw560V0mU65K7Mf4ym2R+2AtdEQ1dHj7kx8wqRO1eMl9vo81+C0Dsrgk1sEa2huOTZ0FgOHpH341a5JUQgbSFOF79fCG/32kmJ+CvgWOii/RSUPHUwz9UFMBtKMDWfAPTVMONZVY2wMbQy0UZ2MIIw2IDGc/4hq/OKhLjebTHOMIDSZAYTyAuGOCB56931wHZx1JRhsXky37jF9AvsKjpd5KIYHK32ww2OzAHkY22Iijh58HZDMAk11YgLSvls3PPCDhocB7J5VB0f+BpB+BgFynDtEu3L7nX4Jx4irxxMqeaacLtDIiB+IH+Tdr5G8wYENzjR0gpbMeMyBHuPxJjSRQCvA42+xaET74ijosukveafcCxc4y2Wcmre1B0NID/ZBIOOsGe4XhS7gUIcHoIe7PPB+vDeF0kEfmcTCDRX1NVePPPpqnXvvrO7iP6HIrkh+2nz8g72f9NA+bXBWVvil39n6wfd+Uh/5yH114OCCabQNXdjCNi47Lr5Yxm+eJDBE+O+0P/qTn9XaljY3U3O1Z7Hqq19+qOZnMwaA3JUHunwHxiQ14mQ2yfD5k7/4zpO1a2GuPvupe2p1jbdaGm+T7Xm3gZJWEoyVolRJPtsSSbGSXDbnwMgnRgrfiHQsxcM/i69vTNS580v1sydfqZtvvrV+/MOf1sc/cq/8XK3la9fVH4rFzHTN79DmZHHBf5LLr4zzrce5mYWanePzNeXf2gmorYozXuXJHk9lhNP484YrHOLJWMS3XJziUzYGSsKb7iJvR4hf8m+8dalee/3N+tLnP6LFjP6XjFrf79CBIX5up1U5t2YpxNowxkXs64M/e9VsD7FvkF+F7jjahY0beTqm2weiX/jGmjoVjUX57G+kwO4UDfGHJ9yugrkxRuLreno50PGayyrbTtcLrysq2owVD7LwGt/KwKAXnfhgPUF13ejsh8deEzFxAJVb/0TneCwZK3bEtcH2uB2grdVeC9Q+g/oETIBR0N2Dcdx+wHFtDnqTLyP2R4q9FhivlnjQdV2yK3Ndm/1xV5i7+ZTWg6Et0REJtw2CAFza0xBQXQ/Na7FrovBWlZWiz1oatLneA9R0wjrYbDoNDYccawzzqMepvzXndWRQN9LxC/UBqjMWQFu08U6cevZn2/zaIYCTLunEvSUDvanzuedeKkTo74O54gQ9PDg4TG+MtVo3POTC5W2pPrETYH+VmboCDE+/0I2D6yJmjQq9Ny6gsKlIV7SWGcb1dD90otaQoSdLR5oFXSQXKOcOPNyBoV3KfREV0VEU/xCP90GX8WSlPoazLvcG8emTkBQbiAxt4wOODHzxNYw5+zkDEG7PBgPyjg96NNgomLsrMHS7Zm42VQRHpYHjKEBfBip8IzrAZObH5ryRazhg/GIQgEoM5Vuroc3P/OzLGEiXJ2KzT94nZrffaUDr3uh1G6gwVmRLi3aGHm/TxiezC2dPBhuqT/LrvzP1J3/8SH34I3fWHbcfrs31JdPx0L90rcHNj1Bik8/gTM/M1zPPnNZF/Hp98KHb/ee2aMQScaPn0jz6nn7p9pSrzt8e/PVfPVUnbj1ZO/ftqVdefrn2LkzVl7/wIeniL1DgR0fkh37j3HVZf+YxqKnpHfUnf/lYHT20qz7ywVtrdX01883jJDLuhyYPZFY2UBEapuDr4xhCNgxNVslvpWll4Z/6r11bquvXl2t5ad0/5LeyrLS6Kn9m673Lq8Jt18baVB05OFsf/tCttbBjxj+TsKCNGG/52T2bkU0l2mw/pyS3viY7xIAUNuYF4I1E61vaF9/tPJ3Wm2wcaarRRfW4dXvNofPUpDabM/VXf/1D9ec9ddOR3Vo8842wbtc+ee5iU0gTmk0V0euIDnzN52bH/lIQ9D7o+vvmi5jD1+m9TeM5ELmmrPlAFTzr2UBr+jmFjp3GD11Iyr9ok9OBcse77iSccqJpPGsO0OLqnx5ATqjc7DX6LwDzpGhArtvMJVNU1sQW29GAgVflpnvol5a4Vrm3m99DG5jHw6Y/48EaTKdO34HAD/SzBoGIHoNNdL20VVWPW/CS6XOFKswi2He1g2qPn7/wMwbwZHPU8DAZJ96mL3UrMfSrRNovWZex9b64I0dypW9Gmj8tjoy/LjHY+89C5xUf5iRvEcfQ6tK+kA3jGnOtADOKFRA9mWfWI5LfouJx8pQGk0VgglnJTmMMw0J0Y72JkegJIIcrDbAuHOgsvd6AsjtFZevWydLgqVPGL+sYk+PkDRFdpJoHCjJK7UJJPf413b2Gnnbx6zqtn4YKG5+NHqRjozknkMuq0sEKJnWOG3SpLgI7Uw8E/BONGA5abU8AvxKcbY6DHPT1/ggf+ajM4kIVCHt8tz/UsGFCYuPDAwC+LtkhOGie3p0HnGmyhYNR57aM6+qyI72jMnjqKiiPPhFNG4fwj/DW13PaKvrwlqPK8ed9/K3eeSOLVuyP2SZzMXGhToY0RftM3frSvhR1oj81/ianJuqtU5fr9Fvv1Mc/fqdw+X80/xU+b11d3ai5uRmJxAduG/i5hM3t6Tr11uk6efIYmmVLIu58xkDaZ1vO6Qt8YrOwXTsWZuuDH7i7Tt60v44d3+MPZPMnk0eP7pNbeI5881UyjsP4RchHAO4sbtP17POn68SJA3Vg/4LawNgOJ7Y7eLwJjx6OxAY8etiEy3+1w3Nau0QvM3y9emLG30i6eGGlTp06Xy++eKpefvWNevv0uTp39mItaWOzsLBYCzsX65abjtQdd51UfU899cQrdUibm1/6pQfq+OGdtWNusuZm0b3BfsB3YbSZn6TY9qYCe5u1ssbP4vcYCtcaEb+D6kAb0ly1NqEzWJeAEeOcdrccfWl7YjE9QwBm6s3XT9ctt5xQGYXpNzEmAa0MfnwtAOF1SzTrJUkHa4J1kJtxBGZBTsn92y68HPAHUrbvTc/wOcOBFh252GKfIGBPByzU3me8PzlKDPCFuSadHvup2w+97F/ng0wZhUGNlFPvRXT1SoNujxwY9LRyt+ey5QWWIWM0jGimmwGj8AaXKpogpt7txT7lpGADiLIpZQBFP1hxkKfizLQoNaKRzNfxXa/9AZr94VrXc0H3DQh/dIwUC1qx64sPAtsaycM4SDXeqFd5zI6B6uBHo0nGMTKOs/Do0ToZDgu51C4e5keL+RxbkbAlOn4m5s1KK/ec5dL8nBqPf3S4WbOMkjCTWt6mtUFkktJBJL6JxOcMmnKdR3cR8IFnojDQVW1G4bSDMLoeWgTFK1z2VpBDB2DBYf9hFhNOXFjgh7V4vNMf4QWij7Ntk7fWpq4yQZUctjkcpKaCODLhCEUH+6h2A92vntMBPXEMgB7w+KbkNQ2t+Gw+cEI6pnzgWfEyDRizYVYLyw8unFnY4CRx95i+EItTBoXfHuSrHMrdbk5UBESZCN3QFvSn5jO2HB8tSvStkzhI8JNClz/isT0W0SiJUXh1B9tCQGDTvzHRfAo07jxZaRfKEWBzjFfKvNCSiB8tNj+9qaua46UydpsNa4uRIVa0rX/mQwqkrul1ZAUIoUc6WLSHzRP+qME9BlEcyF2C9Ezj02y99to7ddttN/nryXz+wo9xJ2d08b5Sf/yfHqkr11Z8jc83AfmxyK2a1aZneWmrlq+3D63KkWxOYs/6nZpl+9lioHG9trpW6+urdeXiUr3w3Ot1z50n5Zf6qX+wnoSsZNwv2NDL7aHgmEi/SFwc19fX6/qSNhmLC92YRJTsk6D5hG/2T/I8QeGr7zMz0/5A7tSMNnLTs3JvtlbXpurilfV68/TFevKpV+sHP3iyfvLT5+q551+tS5ev1v6D++ruu2+vj33sofr8Fz9aX/jih+vhD52s++47WseO7aqdC5O1Z3G7brtlV332M3fU3t1TtbGy5j/o5Ec6t9vXz/gw95aRbpw3estr2/Vv/93368WX366ZWd6KxXdYsqr0vk/cFU6+KcL4AE1cBEMfGJW4OyotBq6j1HjJbqzVsSP768rlpbp8eYXwmUbOxo+5NnpCGbthChs4r3HsEWHzugEfSV6jSv51XoB55r40Dn9YI9I2rzPS19dyabew38pW0akd1iNbiQfzM2W3T3V4vfm2jSTkeBmsC5dtxaEkee0TbngbjZdtjGBkp0Ergh/flAO228ZjvljQdcknFbvtYcxikDCo5NgQB+g6xW64gKGtjW6hxtfB9k2i/Vz72vVPZ/CjNSo6ejJYvU7WAS72SNQt5UbQ18ElSZfFzAGT12k0RC74TpcHzmGgBP4Gn1LSCztpCUZsx0TiIn7GIOsugw5NpqErdXixbbl+nXWCT3KNPhqP1BQv5CmPtQe5ZsBtE9HJ7Wt5eATj5Q5N1w18ArDDdT6fDWm64WmMnBtLy8PgpcJ8KBnCiiLpgA9jmZjevaNPyQ6rmo/s6miC4UmZC3oORKIDMAYdHC1IVsuhOt/6ClcTEJjOhPWCYYwOlcXSJ7b1mOJLsyFaoilJFBU6Br1MerSBilzzRz7bnlFMRPChdU6sZy2lPUi60ngC3AX7bR6R/AFH4dJZnPA1GyEGaz5HEA50odVjtKXhrRb73CGTE6V0meWEGA3icKZNwmBHJmzJJBZDm9dJ/MRZjB68qveNSXikXThkscdnH9K3xggiQ9zQQXu8YKIHKj5Bx24XMaATBATJmYazKvAC4cUwssMEwE/LBVhM6UvovQ2ZE1kIgOGsevzeqA2169yF67Vvf56ksOjlr0vm66ePn6qlpe2am5uXTi2wXngVE+12duyY8VeSl1bWa9pfHW8tsd+ybUvYUgEgxzfp4GkrC+GkNlivvPZWbeqCv7A475hNz/JtIN4CkgCLi+IWX9FtTc79x388cVHZT1wYC9I9OwuT2oyfMNMW+9MWVhxT+9c2puulV67Vs89fqqefO1NPP3uufvLo6frud5+vH/3oufru9x+rH/zoiTp9+j25MFk33XSsPvHJD9XnP//h+tSn7q17tZG55Zb9tXfvTM3NyI/NNe0RVnlnR2nSXzPfv3eu/ubf+FQdPri71tfyOSU2CewB8Mcx6o/teSuQsSbcytpknX7nQu3evVckLmqTfqpGH+cvFfimE5y0J2PQXUzjxpI3JOAbePFtCPomY0nyrNvaWO7Zs6NOHD9SL774Jj83Lg475nGENQZnb4OfdjV9w5jED2KtulunHJJrLnde6VXm2SV+nqaHT4c7LSwiyR5xs/XI8lIsSCMco0V6PAcE6EC4AaXwRwag3seqOaTHJeO6nk4PYAu62x9HwIYoMCf+AKokTiM6rLTZfNjnsH63vPGqrox1JJzEDgHwljA2vrXMiPRLL3vut7kTG7CHOTiK5OLR2IOKfdY1DIYenkFWgJ9Zk/p4gkcVgf03/2gd62tPixiKDKwCDFr/dInnb3RTd67YOtfBC/ujtsQ/E5oP6IXmP1hWxXJOJomWzZwBXhXN03Rm84je9D1qvOZSbjL2SDxZbygTb+owxBbjOXHABpbRk2SkEgfsxhF/eHTQJvsEGj0u2WuWDAIWhB12SSwIWZBGMJHsmqV88W3WHRwNEPO3gUsQskvksXzKgF3EATuhBmLAAzaAHsLpzvKHIZLE7knIRc9+aJHIrzams82Ab+8DbIFmUPTEBd8W5RjeUkzLdPQynxOxBiKUCwLLq9sne16sSL5rJ5dco3ksyC7rgmMj2SzGWEtbEgcCCYo2ERMEW5yFR57NIH5Co+4FU7llVSYmw2KA85I3n73HBhjl4HwRxlf04wR9YMdBB2fPICXO8TNxQo42ixU2D1Z4u7xtqAyPKWZsQJkkHWyK8cljxhBe8LxVSiUbXWwQE2FE730JQOUXC+AxEQIOKKdNZlW8s5Aw8boeFr/Gz3lovgQkFHvSTiyExw52bUfgpzzSy2dB+PPZ1Y3V2rd7liszVI37yXr1tfP1yssX68jxw7Wwc0Yk0TwueOawWdPahOyY2+HfYfFv46QrMZaJ7bh2+4jiMxtMnjKBidNn3r2gjdLOOv32ujZU5+tb33ulnn3urXzWR/b8GTp+40fSGQ8j4HdotD+zW+s8FVG/8Hsv9B8uhFtEzrKZ+Emn5M6+d7W+/vUf1h/+x0fqm996vp55+nRdurRUiws765Zbj9eHP3JffflLH6/PfPpD9aEP3lO333a09uycrpkptWNT82WDr3Kv14Z/5VhqZRt7L758ur7zvce8UeObYZuby61/YGLcMw9BwL3lP8+cInai82Rva2Oy3nzznJ+uHdi3U+NLmxnHnTnBuGdcIEtbSNkAAd5cyw/8cX+3NA54ATD3hjEhX3Bve2ulbr/9WL156p26eIX/whI+P5Zj3ui3uMACSvJbNi0frMH1lswqGzzNzqwhEgJ8JVkq69qWv6af8c85tGTxVYU2lhQMayN2IYXmePW6Cy2NwRAXy6Tv3EZQPkD0coR9IYaxDS6wnksdwjaCsfrgi2OOMPXgvAb1AYsvLhJvWXad9RTO+NkYPR5YC7h5JM8yE3nHQDnyozikDG9PjMXQZRHfLEwnN5kGttv86RSaThlxNhbeVAHoNCU2ct0URuSsvaFmE0bMG8Z08dMOyXCYnzHvPON/1KbIj/c3aL74kfYHb9vmV07bfB3zSydGUuxg2HPM/nPVhxuZHI4PWsyLqDWAUFXtaPPIeBW6nyM2dOMFwqznIZjHeCXa3f2WICWND+4gu5YoSBcld9BMyMbDb1VYhzgYtK0ah4XrHg0QPB3kAX4DSF44FlonUNKZEHWdyXuDOXLXZFKARjoLzzg4AG3wRt6aU1aHM9FpGzFwoKhCkx9shNjWjGBk1PzOe/wcBUhtMHU/GKTKOGmR6psLtNo34cdjBt5P4NEVQfmfC08agjUFAF0qYabrII0WcfQrkmZQrjI0//Mxi4IHQosJCc3Iu46vWIo9aKjpPGJQiSwbTG9kY9LeZeMWHuOVQoY2LVI2HOaDItbBZ58DHTcCtI8WrP6Ei1MuwOoL6aRGew3Ox/xTYbAlRd7QkBoe3X7aZBviw1epSH9MuW+iTDKbUzU3PVs7d/PVcPXJzGS9fXa5Hvnes3Xy5mN1bem6Zei3TX7fhbmmKgvaxjq/tMsfQrYPdrpPMi5xwl1AXZaIPX1t09LDRZO+vPXkibpw/r363ncfrRdfeqtefeOdOvXOmejij6TEs60NRX6wK2MNv/v4tCnhsvDx2zrCOWzNF3d6IiuVviBtbWxq8zBX/8P/8Sv1f/4nX6l/+A9+uf7W3/pMffWrD9UnP3672r3HvwS+OCsdm6uyvy49ukVgY0MLpNeHxwx9KcUan/x55fPPv1XvafM0UfzfHVz4I9+JP86KdUoB5FeEGcdvvX1BmzNWi4zvq1cv1/n3ztWRQ/tqfnaW5stn3m53C5TUByw02HeMpJNdMiTaS/tpsqvwjQF+Dzg4OKsvnNQ2tXPfvsU6fuJYPfn4mxpS2vR6B05847vFMUDFOkZzRzNTR7u44J9joyJgv5Ioe+4il6uy6vFtuNh3gLfZwR52SOghB58+odz0dJsAeMtE/+ADSPpHPoLXyWMIG+GPzAhSjiw5ulhrlFS3F2IZTKOmtQM9nqOmd/tU4xMldHG4LQ1iHhv0AQqbfYrwU+y6bvA10NcPaJ2a9tLfiQXA26WUnGjEQB/pB8ZtgI8voZsm2ZG8B+SID+1mRwexyPWgq0DeMfCYgR9ppRQVA3xMhXNa1kEYtzVjMYA/waf1wTvGsHY/0KsU+/HDCV7qLbEiw5C4S05zEH709KdG/aMe0L3G28neHmwkUXbfqJz1v9lEvm0iLKNELg1xwLICzHGXiJDryuSOUxcKxaZsxPpUz3rYqCCU3PhR1YCOOB5ct2V95LbpEDrvvAYhbqgLLO0JFuj6zWciudrUFwQfKXtHil2cp6rDiz7yHApm15WLvxIXB+w1Nxwj28G2yrITHAwgwEcPk5UYwWe7nt7xPXKJvX0HlHvTYnfF545NDpifgvi8W49h00IQCX+V+2mBcMOdBzJKXQdcTZugRx+8cvG47cg1cKltnvqCYEuNZ+An2S8hpZalnDbnyQR0bSPle+d3GwagTeiOzlwriJOHrvvEuoXrfvYYkBPv6LMl6+dDtJS7nb5Riy1ztQSPtDoUyGSj4E2PfOdbUssrW3V9TVvOXbP16luX6t//++/VBx68ub7yq/fW1SuX6p13LynuuthJzv+hJj+vXFuqd8+dq/mFxYwpueE4Yab51HMV8qNzyoktbcRT/j3/tpP762//nc/Xb//OR+p3fvvh+rv/u8/Vl7/wEVG3/PbZhmQ25fsgjy1irgb15wE8Gbx85Zo/U7PDb6dlvOWC1YE2p3/4jSj+h2nnIn/pslGTmyva9CzV+roSf2C5tpb/n8IwCxkbFNtssW59BDjTifGwtLpZ711Yro997GHJsdnCX41Z9V96mv6U/9LHOL+6tF5f/5NH6uLVdT9VQvOePbvqxLHjtX/PzprW5qXH1IpE5xjmDZthbUr53BKb7okJPgyezRAbcJrPPHXepC2H0ykKWpykH118SOjOu26u029dqGvL2rjiu5vrhlqCvnaOTyrT/76JbHyeS+O2VE7OEzywvV3i5TCuA/KRHc/73Or1DumLlGO70ZTHJjwCFTut8+WJA+Xw0VazNL4+frKuxueuEzk2qdagU56aRnff2HT+wSeg8ZpffCOfMkIA+9ZSxp3FAi7HHzEEJ7hBhrVSuX1B2PTwAOPzQhxeA6K4JcpQxuQ79LppLo1wAOWRV23dinHVR2sU6+VIQ3yLGk4k2jCmW7GyTepOkUmCXfLhHMB+NB7A9tTXuVkYcfe+69D1pi3x1zqixmspLrD2dHckoaVCMu57OyS9cKf/+pxFTW7OI8MRvHLh0Emht5PcarpDLreENi8oTblB3jGYaKgb4mBHwqqbUtdiK8ZTlJ+x0y86PXUYL1tMg00crS57TVdsY1Us8Mgfy9rXG/lgctXl6Ovy0U3d3MZboA3yVEWnmUpwg7N089VtIB/Kmmye1IFc/HkMGlzLBN1Gu7hHK8PBVP/8v4poTBfAO+pwYh/58Pv9eMl0XPot8W7DacTbB5Jl2tMhwBmDMrJAJwHo6rzOlVyVutihP/ALHcEFLz4WBvNnovL2Qd7yU12+dnnyviD3PItodHW+PCGjzhDO4hoa9fAAQ9tol8lqsy74vrNTGdXZ1DRfiDG/Xq0NDeocZ8ckbQrQZxu1sDhZ+w8s1r/5t9+r//n3v19/8G++Ux/76N310Y/fVnv3bqt8Zz36o2draWnVH4Dll423a7ae0B3+wuLO2rV7TrqEby6mrYzRQNpDzBN3t1++TfBWjy7QfP18fnLbaXp7XZuNNbV+szb9B7MsgrQB5dE76ECv2wZtolbXMj75QKiIvMLzfmDV4cLkcabe00bGn69CmZJU+MmnxydvHxND5EyQ7WGecpFisy2c+Kdmp+vqtRV/0Hnfvjn1zYr5aCN+eUPufpAeNppKW9qMvHf+el26tGoeOpLPNa2u8rZfXKWFm36bir7HllAeHnm7b3Zmh2wIYXLi481Gi1vGcfM96ly2HwK1uPGynmkTK/TBAwv+X6yXXz6tUM3Gd+EZr9nMyCdwUphvq1mRbUcp8WllZeAZl7B5DnUAMcoaX+QyJ3qvBKD5rdIGcPY7YNdF730+5EiLxZEHNUZ3FJqM7YoEufvwiwAaB1puXCOjq5fRmbdi6cfR5gXAD/sisJ8Q6acm11MYoCnmipsTZaPwufEIokcXVeG67GjtaT43nk4nN018wSUJNciN8/lGZix1GoAtoOM7uCqe8GGb8QKSduCfW3ODTnzIII9Nr3HKe3uEVup+hn9oi+uBeJbrSQdx+mybtpu4wtN1AMnBce71yPqzf2A9v7L205r8h9uo7o91pLesuwO6up34021Tyr7C0PjUp2H22Q6ppMEXNgSVXGsXEQdPuRSxSDhvQYSTRnOXlQ41pxIXa3gj2x3MY/KU/3OQC+NIhnJyPKWJXKxcBSlz7P7cEPuGdRZWP5pmUDd5FiYPTqn3ZxWE86Rqg8Z1naM3bXdH6GIyxJDUJqp5+yBqkM5HJ3dyiVGk4ltAOTSVslkTh/hInQNwHYTc4/+mEEgfUI5OcusF5aB0m+OglmvRTz8x8OFrKjwWiCtGupxy9LXki5uwkB3dTlC527JLaHH7FbOmA+iTkrcOiFrkR2PKmlAw5D0lJraBOo2lUdMyQRwc7ErnaBHrYwAZlZXQwdMsctsQHxfTfNst4wk5JgzJZeM4xQbjaWpirb70xXvrphO7alr4/+bv/kp97tN31uaaLqobm/WhD96mC97e+pNv/LRefX2pzl+crO9996V6/dXXxXevNiXSJWOJUfPRdm6EHleyfGAb3/3VLI+5Td6ywkdtfryAwEgjRBu9pZy20yfuF9F5ggbt+rVV31EHaF/AsSFeKkvCuu1r89v/0SZbfguMb2EyLj0TErNxSC8kzzpN/+XtM8aCPzE0Fa6MS9rCEy8WOgFzWjxCy5fN2r04Ww/df7xeeeF5y+c3h6rWFfedu3aaHT9yhy1/NG75c82pmema3bFDqubqtdffrvPnLyqM8mN7TXy0PWMiMWecpiWjvqEmSusTx4j1r3Uc/6B+970n6oUXX5evjCm1SbzeBHHI174OApkjkR2HvF1FoPRCP/axBZBRp6Ac+e5zNMEALck9IptTU3y2SfHAPqnND18IR1IG+63cN07IU2t2KGZUkIgZpNByk2XUmF/R2tuJrDe35KpbN2D+xMZvOXSgiD/YbuC2egy21HAdBl6h0hJwjLN4zjoWXGh+cmdKcOO2QKefWl2AbTRkfEBgHo/kEy+9Go44DnpRrcGatfBGe32j7TI+KQ5JlNNn1K3CNiM/ADFh2KDT48YM7heAIZVvIUrGuhBR7tZIRjZ8I6K5Zn6PFejM/6wB3DSQvNaMLVhD/KVas1cSlFVxkBhnzOnG4JT2kVPncL3jKOq0xduAkkNVBxelLDIolW/28kaY+r/+4/8h/yZOwhFDhkGUKjht0A0DETq8GBC9+xxqcNZHbhy0HF6FBCwI8HQpaNjzBRtQBXmAs8t2qGPwqdk3b0Mb0kzOtkrA9Ap2xDbYgqe1nfMIi0ykbMe5qyqM/CenOPAoxScGVl/Q4OvC3ZOmv+mhBo+TjkQd6LIdk1iFj1xy4Kwn/aYGUYE4lpq95pt1dDbk1TeeVEHBLnq3iRwvZoiqtm0OVUf6gwdQbvIwuQxCezHx2NGIavGJaHxyBXH1iXXplPaTQ4qsKyL2iRUWnWQv3IE+B0d80jvo00WQi6sXP4x2SXxOLPAiT71aUqBtX9Tp6e26/76b64MfuK327pzyD8x5MWIDNLXhD93OzO6qxx97pZ5+8lVJb9Vv/MaH69B+/qWeC3jALR18Sm5z4qCa8amyBThpsZhYlyvaAAjppnmDoXjAxIVU2y7qkez9RnjAZFM1qYv+q29crOWllXrwgZv8WRnrkEJs5uIXQVpMbwPpM97akRatms6w2/hpJ0hPPeU+YLIGcnEhB0a+Xr6yoQ3H6frwB++pWcXU1+G+54JLxompb6rQoMX13rtvrTvuuFV02ZTuLdFee/1cLe5aqOPH9msRnq7Vtcm6en29Ll5YqjNnr9Ybb56v5557px772Qv1B3/wH2thx3zdddftfpqCL4wB2sy4H/oBoGk6iIlbCMnxBrhY5bNUbP5m5xfq0Z88X7fecqQWF2YdSzaaHn/wkNDS9De08R3RyxmzyOgsn6jhKBpuuGiCVp7Ypm6uRgPlCwC6aQM2Gy8s8BFZHyBEty04YGs+eWgxfiiDN73JNKBIwj9fsCAZp5P0oDf8+BNZVw3xDwgufCkFn5iEQqtwyu0aKRkB/qJ/mMuBrP3NFx/hQ09iyIBDODUzGoUdF5sfJM7wNQ91gscmqHZbys2BDg7VbWLgU3JsR2PPeQhDOTTlxM7j1N7Yn9E1DXuy47W3+xZ7rHjIpzPDb1lw74O0TvlgFwXJp3lrl0N42p+52fS1U5MI4It1WCr+q0o52yH8op/QB2v4hjaR+xoVPAd2gd4vTo3X8/itZx/XOUwJVFMmVCtZoTsTaUFX2qZMWuBJI5M2pEWibX5GkA5iofVuGCHVs1uEj09es/lpjkI2No2FHx+23WFQwAIsTLETN9CpglB0iv1ugWRv1X0CPy1dBMHs0NGldkz6jljAhwRF566x72jh4rAaDCEM1gsk06gtQuA4ceHU4se3ggB2tnbXO/LOCSQmHrBN0wiIXUqRGcmBxiLvYaqZUkO8Gj9ta3JAYpGBmAHlVg4xiU2V2eYbobLY8Aa54OObd+KiE7O+AQYce2Gxa3FvaFs/CLLo0VLouggHbWBcINQXOPN0ednx06a4ZB8gebNk35Lcloi4jZ4ckNCL3WbfY9F5pnvipDsSCeIXDXx/7Kh6DE0l3nnqgx+h9TgG8DK4yalp//3AphJ/KzA5mf828tfHJYLu9MdokekXTHwQ2ddSuKbaHRYRdBTdEdhnFOC7cvHCYZrVoQc+QFKWiW+z83P1re+8Vpcunq/f/I0P1sYqWrOIEE+/lSfj1I2LIFpEHut30+NLb0/WE6uxz+pYJXGAsAtU1E7F5/Q7S/X9Hz9Vv/vbn1dUt+v0u2dqZXWtDu/fX3t2TfnDxFMEQnr4ugPfoOQXj7enJuvC+dVaXl6vq8vb9c3vPF17ds/W4YPzdeXyir+qv7HBn+euiZ9/Tp+rvbt31S03768D+xdr3975mpmRv9yMyj3H1K5mXNl3EHFYlcQh7QcfGF1YVJ6arz/+88dq567J+vQn79dGdtNvJ7KdzdRCKQNJeoYYmqCxMbI7Dv0mweOENYLMGNS4txvgR/OYeAGqUPfaQxVfsaEDFmjmGdqQtnmYGEch60YE6IOsd9HFC54AG2ijUZDBaBm3y/oA+E1wOWh0S77zMqatG/HI9fXabadAXSSoac/IRs87zt3FGmPuljUeQzOWuSgS1TF9UJDxtDJqZA/RjBXJuP32xnQb7muayj6MlmzrROKZMcXa3eJsDLm1RheGlSFmC1TNC2nkT/jT1j4P+zsEOQVcbTrzFLy1f8Ri8NNtrnHStcGc1Vo5O8Xn1nIN5csSgE02WeuljbgjwM08uRdaCa9YKfJPCqrhhhT0G20al/2ECVYbXbRNBVV62wG3XTnjZ7iuv/XcE8p7UCztMr/rYeY24cYDGRyOdIMERQAZI8ZFZ36WX/yggKYHHb6gWQdDARi4bNsOD7ReRxcNjO3O54qAM/eugH1WTmOzADVEoxNgaI4tJMoCL9zmz6Dz2wJNfwcv4e6IEb772zdt+MoDdk9YtdUXL/pNZrA0tE95ysEjC3Td7mxTboTBNvLQPXDHYn2DfiOipk02lqlUmx7bsVj3oOUN2sRgEHfbtivw4mdcx6CHUpNpviDsvMn3uSbqgLOcEiTo8BNHU8GzgJil6TSFNvZ6AA2oAsN4C1f03QCsWI4Jo5i86ac+7tP7gH6ZnOJtE+QwJF4b8CtgHGOAic1ml/avG58nLCO9Lg12sJ2Ydtt8doO3Uz2W+AZWG1OYiA+U5Y80MWviQ5OHh44TJBIyJfUzc7P1rW+/XNevL9XXfvWBWl/h8TPzUwxi82YzYiMwXgwNn3iOtYMi8rYjXco5WJTcq6BNVYF4TE7V6TMr9ZMnXqtPfvK++sH3n6zz5y5I74Y2Lhv1xc8+UA8/fGutr/LZHLV/clYbhs26fHm5vv/Iy/X225e1mdihzc6OeuWVM/XAAyfq3jv5JtV0zc8t+B/D5+f4QcLtmpmd0c0GfSA92+u1tr6kNUr1Nuf72HDMuqvDxSnj64Yx1nAqDPiJqdl6/a1L9aMfPll/42ufqrkZ97ziCpWNui4GjGHxc9HJ5mUUP+thTAr6OgnO6y6mTBHIpufuSFQQH4C0MUTrnNSIbrr6vOrQ+QL4Ro5frHNjbWtn+tF6lLyGNlXWw7h0+ySPw4CycT0A5Rv8s87GF6xeHkiDrFdk26Dtap8OwPIpGtfXe+sR3nz0o3XHLmPbvsMpfuYVbLbT8IFuBR+IaY8PKGjxLX6LwKsx9HVqCIP5Wnk4kVOAOcXO09s9Dm6/wLoQwL76auBl7KCj8zT+/5wuUGD79cz8Lff4UyMm/PVRbmZ1U7GhsTw9Ve++d6m2dPNwcP/empvV+sYmB11s0qyxQds4xQvRUK+DYe81VmXHVHVaROwdUx39QcCNfse38euvfRZkPoSf38ab+mf/5B/98zD9PKN5dbgggG8YtJ1uMnTqclpp5FByiu5gJeMlk7XWLVJCCXX0jTWm5UNjWy16UhxACNtCpwcgQfY2RFUFAiGcVfJnbro6sXdFg114b4Doxrc83jfG51QarssrY3durZYLrZM7BNf0Uh7XKdxIXwZav2NkkfJiN7Q/OrIYDEi1jRhADb37b72wm6aLtOQSLdmEHqxVhKtD0yZ5qO62pguAypOG2IvNtKHZNCUDVgXjGjonVxqIxb42fCd5s+zFnzER0wx0x0dMsQlWljwG0MPmAjqqmqIG4Vchp5ZSJSJYaD1p6G3yPGj14BL7/vTJdqyTTDQPeFLznQ2PxykcKja95KFLxjqgDkwuue+V976C7vEu/thv/jZdZN1O79dQ0DFZ7569VteuLdc9dx2tzY08OQLQFRXxrYP9VJ6LSNcUfEC5/HGbfGdHvWXiMZdE0kR++2i6Ll3bqFfevFTPvfymv279N7766XrooZO1/8Cx+saf/aSOHN5bhw7trve0qXnu+dfr+IkDdebdi/XG62fri1/4VH38E3fVHbcfq9Xli/W1r3y8bjq6p/bvX9TmZtpveU1rszTFBZ5je0rtnK51/lSUuUVftPk6tL356bYyntLEAcb5+hhgo+QLgvp6YXFHPffsO3Xw0J7as1s7HF90MgaxhXYsUrctguF69BF7X8BV7mPbyX0SZ2LLXks0sh162esK64bbl3UmsyIQttQHGwM57QLXc4Ac2x1Ad58oMwSlhdYI74rxXR7W2GnxEITWcQwMquM2WrubH5DHfboBxnDmtC5SKzRfgxyH8bqdDKrpw6+0s9XdQgqj+DjGig1sEdU57KGL0K8h4Mf9x9fxvgFMZy3FFsXuegeNaY9PdHF4TUFH9Lw/Ril2WtajwR0RvQG2/zHkTPNlcoJ1QXOVsasN/Df+6sn6zveeqffOXdG+Zq1uOn5QfOiTrDJUdrvocD+QhPO6oRdtMhoeTuDEPO6zZVVOPQkcPvffSnNMoUNosiR0Cg8TbAErMqNfFr4BVLdjJtIdke28I+eSrIpB3sB3mq52OWRccNkTkDoIzlbQ8mBCGsOlDaO6ySpTpe89aJSP6NyVsNDxNgE4pOMrefxP2dLUseFFIv53XeY3XxLokZ6OVVIlwympA/GwLiX4ugLKbgM41eDLNzISX9Ooc8DcRmnERzqdC5h0feIFg9YsINxFms38PTZ4G9/R32Vit+2yFQ8vsIM/vQ1CkVL7OfACJhqi3b/OGh29EnSPEcnjpwGixMILfWtDYj6yO/Rlkx/qDby5w5/mBjDwDKIhdvmeOvQyZ2y73uxxV+jE7bs3ZoD81XUftX5sjD61AUB00G27lKGl/8yrgz4aQGy2pcQT0/g50kPGptAbPiXPRyX4NtY3a25+Vhd7PjQozXzQFxtRINWjNncA59z+xU76AJ/gNdF5b1cAH5vfovGWtCLj5vHv4C+++lbt2LGzfv1XP1I7d/Lv4BN13z0H6sSxY/W6NjITc9P1o0ffrOdfulDrCuBtd9xcv/W7X6yF3cv13oV36srVpZrbMSOba7W2tlxr66u1we/v0FbZW5fZd85cq29+56n6oz/+dv35n3+31lf49hiP3x1ht6kntSSuppmtFjBKPH08qugPrucDm1WzM1N18OCBeuedi8X+GpznVVqsNIorR+Zds+sANhgrm97swUM90PPw9JzkeUwXCO12KIUH2xkLqGTD3dV1WfM18ze0Xfgb5qHGFt/AI+UmLE9A4MP9+Nr1xi481k+ptTH0MdsN3o/rvvQYkKKjx3MERLvLJW9xN9eYjVY2rekalwuONlPmyQESHFgYPUkAuh1TW78OwJrp90Ojc6QbiQaqD7imi1fWuJEu86jqmMs1SKabBUL0oCl2TBBgt7UFqkXwVfVhHcpGBFluD7V6yMZMbW7P1h/95U/rqedfqd/6rS/V1379s3X7bcey8UHPJjajA5uxi5aehI9J2xxAwuZ3Wf4pY7lEtuvRy6nDoF9lUr/GdRm3Ie+ThnGAxkBAIzoGqg5fV3Pq9NQzhfskhjmD2RzNKNDfr6fmJHyCDZ45Sc1hHXBmNA/+RWaA7rPwcA/TD0a+4SEZ3xG1Ay6sM09h6Z6Iy7rerzsLRcchj1zag7x9IizI81gNvTgRVvPaP+yiWy86Gnk6hZb6wsMiwSADLzl/dicODjq6vp7zeQ3LUmcS2C79l35g4PL2hjcjJsFAjFRHTImyBzQo46RH2C36GhvwkItkne7r1K2X2Ohl+02/1bgUGC/HFQRa/AR9U4XWHn8wvZwxER95VESEfPFy20n0Iji4sTEUpCPljrMERdVHsXSmHKu2HI39g9AkesU242P3DWHbZgAq2Tv8UtV6Jcsj08jxrR908HSj2aevwmg7xNPi8kWjTwXRHVuiE9suD3Wc4BHymE+CXg5/3jKOHYEN8L9SE9oIoJ/6SIaLaVc1fkH7RYDO8cWF0WFl0j/YE/jC4DbhZ/ynbeIScbqOHzlR3/7mz+rrf/hXdeqdd2pZG5DLF67V0SMH6vq1iXrplVN1z/131hltHIgLf3C6ML9Q77x1oZ547JXaofKMvyFXtaELCb/MijdT03P1wgvn6n/9198Tz3w9/KE76pd+6dPaSPH/WzjGLoR+G7XfP/RJv7Q+tVKlXqfqmzElNjeSFC4Iful6cediXb56raanZiAZeixsw6zo2fTY9teUhYNGYn4hF40I8eIQyD4/dmj+YKy7+w5Q9NMCXsYzN7yqqJ55krEIDhiXVVmbXYYIfpAPAM5+26sA/rQxzDjLfCHvPMQmuA4pcrpxjADxL7hxGdpgZ5gjLcGb4dl1JRZU44MKVK2Gk3Qr7/4Gi1zqfawjRx0OTDZW0VtB4JKInc/qyVShONjvIDwbaT/qlozDg+KWelyNhh8fKFlZ9Jnekjc3kB2H2Ik0LWpn6Epit+98kQB+x1J5Rn3imPUUJcghjX3WH3FMTtcLL79XL7z4Vv3t/+pX69bji5pkVzWf5qSTt+oZVxjyyHUSIuOHsqD7DQLdQx/01MHLR9oKJGd8u8YpZ8eH4ddiB77lgEd5LhCNoASONg8Boy6g3rre55hoykCNpWGTMybbF0BL65TAUaPDhbLtJoMYA0kvqxSOr0f39/d4rMwFpQMyuRDRYEtYhTu+19FFm0gGUcwvUwp0giS/xwa+AduDzAgsG6VuRuch89sHve5zo3tgpWkA8p5PpsEZPwE2Om63yvAhP1qMiC+Lt4XDJyf8BMwDVVj0qNAy63fGSSVTGg79vjt0ZUT33YZyuDqJJngxgC0uN+iRDt0gpk7Ghx7XGxZVD+RId7rPTZnbHrRRzolVi2UHyyoNT2SaDAV09/4wDDRAbcNG0241PoD41hdtX9wE8JOGxdA8wQEuq2+Y8HFVd7jt6Yj7TvEhBNTN67Ee3ujhot/10i/ZgFq3eNOeyOvsNIpp1xFfBkC/sh4HZgZ33Xw+ZW19PS3uV+xBVrmDb2rA5KF2Q5nxEr9UeR9P39DZuuLGmOWD/vZacotaKH/60yfr4uVr9cEP3F+H991cf/ifHqndh+fq3geO1/n3Lqrt2ixo3C9dX9NGJo/Md8zN1v33PlivvPyGP1DsmLe2TW7n8cmWNkJ79+6qjfWNOrBvb91559Fa0PrMP5H7A5L22VHFGwPx5LNOIxjRzavUP7ROu1nzDBor/p0nfoNHfbe5kf4c2k6pxYax6vEqGF8zoLsMHyiKpggaCjn7AA8bGSX7Iyq6zGo7su1xyBgBP2gSnXmMf6FbFXooMM5Y2ABoKoI3j+LS6x4esAjBmEJ/+CBEfmQbAN8TONp949gFJEJtqDdVlqLSsJZ1rFJzmYNme11njpocnt4XwEiuAe1BXmi3TYU+r9DJdYe3VGMHu2xsqcrP1v+97cxT8r5GUE5f2zu7MNinnJLzbMwbDl3S3f0a949rFlzdju06pYw8eQC59JGfKDe+GOEU+qgvMKayrqtT6tvVjfV69LFn6yu/9PG69ciuWl9arpXlZW3gp30z4ImsWOUtM9mmv+0oqpS7zktHwmAe+JuIffLF0XXanX4m9Rgjm2t18tBQpuRicqC3RLI2qxIX+jZVwbWdZg8cRschXYe8aCxaSvZdRnKxVRmnmCwt4Rk5WxQ7TWeQi58PkDpxqJ5vBxEEUhpqmuxhG3fcgSTpzOIfnJP1MIlHjwVhQF9vvND2lVyM1uV2Nh3hkX1QlBki8ONTcwrZ6FYHo8IJJLaB1qMMBC2otN0xxw87IrwdgD8y3D1y12/dqvc2eQFvztukI8HdHBcX9Dgy9tf7E2KCLevBZwlTRh8XJON5wsB7+u4tkdVG1ZmQ7h8t1lAcR9V9WSIm+AC/bHgxsY/SgIySW4MjjY8FIXELLv0OP/6Mkhjso3PCRkIXZ2yo3m0l8RcUWXQHeyqjw9VWZnJbPzHy+9eJFf991P/bLHGm3apCbXYAbzrJdaQvGp08HD7jJ4Y8JlTmX699EWyLEODMSScPj9bz8sVVlXtfewyThDfYjOyaBxXYCL7fRaUtPLEhR1Y40Sjjl5PouxZntam4WqsrxAGtmSuRpw9V9z6Bejzw2JEsxvkWBF/RhhQp2VFAGFOJUWJAI4c7RNUntqfl5pZ/u2bvrvn69S9/oG46vrt+8ze/UPsO7quv/+F3RV+p3/2tj/uXiWe1kZnYmqyfPPJMnTh5ota0SOMm69X84lSdOHGs5ud3yDo/7if/5EaioBborvXEiT3167/5mfqLv/5BXbpy3Rsb+yqQZzRFPjuw9pmedmpP8CARb3LfCFlQeBa5LHRKxLZqemamLl++VLPTc2qveH3Bgpa3cjKK0t/Ez+MHFHpQA47YUdHcijFlLZ4eh2Ny4HPRskZl9E8TihbZYSxkjJM8TihLhnJumCSNPYFj0X0AWEdonMV0wqYSFjkcczPCR4IFDHxjdlUnfmD8o4fwNDsus/4rj2ygWWh64ZUey0kjcwphDIIwHu5UHafUWr+pneonb1zkEmsV+vCfJ9b+6QUdvQ98TWE9aPKOMTY9l4mdRNO0wZ7bwGG67LQoOmxEQFUS3ni9Ej+XWgC9/pcPtwGFqkDX2PdYso/4If3oQQt+YU9t0OCKORWJTR8ndlTIbDSb3yqhhzY5pyoC2nztJVaaOxu6OXvx9dM1MzPhz7ptbK3V2sZq7ViYr5nZWY1pjRY1zuNOSvn/RsqlzX30xkeus3zgnrHlOLiUtrstdoG51nwWBykHdLUWVzsdu5S7Dfmc3gsvoVClBYfgSco7UwjgGEzUpQRgB4sudzwcTXFswSeV9pQOQR90cSh3srXINiMCbAwVl5tHLqMCPQlHKKM0Av/w0Bg9GmnXjfrpSy74QqYuujujwYhzHNCnQ3LmV8rgCU0I44aBYhTtJ4eGX+gmvpHpuEBrp4u0NHJwOF4QKcsmHcwfFfIDSBEgg1OKm3+BXLCw5wXM9ohFaODIMRwe8KDgbWWDdHoEUqJfaTt46ZcQYqQ8AQKnBZwFWLhhJKHQRWR7e0ijMQJ4k9LqvisYnAo3NPoS1/si2u8Mh/Gmar97yPhNbNFgOi/HCRYChM1sKNERzpZEcFusA0xAmlqJC6CnUUA8fYMFf3xy1dDHodtAWa/YCb/JLo/n8GZutWY1ncR+5Jd5FHG3zfjwxaRPBviQyZjZrr17dyvbqrdOnZM0T0iQRyfatbPx/1+1janU0D4fim0uU4qb5l7cwC5J9CAadH/kmRrht2FtBw82a2Fhou6952gtr1yv//BHP6j/9X/76zp0YKF+73c/VXPa8Gktrd275uqDDx2tT3/yntqpDQ0fiHYbPK431A9r0qiNbnvqwq+BUyQq2N7Sonzs2MG6fHG5Lrx3TYsyj9XZdOI78cEfHawFzX9f3CCxGcaOcHkricRGf7OmtQGanZ6vuZmFmp9blEdz9cQzZ+rlV9+sO+86Yb3Y8n9sNV/IPfaCSZ6Ost1OlzVKxr+fjmPZgjUOnZqmRja28YMy0mW3TQme0fj9eble7j4EFx4fqaj/oZnR87Hb7GA14JTIfPNL6zw/leDx2SrEIx1eJ4wSAioS0Aakz/bBxYaPMqfhqZFIfW57REhfH8fUQ6I9bVwK3dtv3z1XApZp+pG2n6ZEpq9DdkuEG9e72BzWKgE2ejm60yeg+OB6adx897vP1A9/+KSfHvE5F9jgs2vN5/cnb3ZwwnzgKBJD1dCjnHan7W2cxWHzAhS5yd7YnKo3Xn+nPvmJB2pxgXhN1cr1tdqza48j0/8WxuvtNk982CdobvGr8P7bFM2xDc2Dyfma4OcdJEMfs5+Y9LdJA/ZUuhIPlcn1sncWIslin4sDL9X0G/2KDmI49U//0T/451k1xaHGC9+U6NTwHkAUuPNPyXzk/ON3o1oEV6j1RV4mnXt3SgLahApFaOsfQXe4A4OUg1k08CqjNC46TFSJx7/oUbsNvR19EEOHo8sNQe2TooHlRCOm4756EFqD/FIc3AMiw+LJC8W2RnLYyERN3GB2h7S4oYvM9FalwI7VPgxJaHLhzYe8cND4l+vpmWl1X2wDtose8o6WnNWqyOCIHkHPIeiURT4Tw+7IlgeW+JioXGiIBWJW3Wy5qNTVAWyCun1vsMTHEVuIyh6WwBNf1YGur+vq+C7Y6WYYeJvupm/AM55UHlQIKHYVSAK0D1yPHQKmmNElw2AbnMre9DGGxB8/sUfO/IrtYcyN1Bj6hjFilBJzp1aAxzDwQqAanb7LtE0l+REqvrhgtaSuZ2pmpt5990pdu3q57rz9hDZ6YhTJCxD8toIMOTXlKcaGk+oyQIS8eWGhg479bngMwHTtbHDktXi3tFGYqbXl9frs5x6qD3/kpDbxuntUc/J2zHrdduuROnxoV22x4/FddexPTm5Kfk2btZ21e+ei50ZizqTVtm1uR127NlH/4Q++W3t3ztdnP/MB8fBU0o3QazTWqLvkOSH8BL+ArLvUGS3G07IlH3USbVbr2kytrG/XW+9erBdeead++vhruhA9V2fPXK4vffkjdfvJ/bW1ti5e+cPndByU6Kf9VIf+46SiffI5h6luf3iNc11JhzXpQgGDceT23Rqdx0Ig/ZXE/DVdej3e0efYjWRNp8zR8PajleNzxp4r6DCM+AHLQ2vtxSAtQMZ4wLZQGFlYhzY1rjGVgvB1O9bW1HecR2Xj8VtKQjeWoZwNd2S7vf9/0NtvLvGngGzzRXqIp/HWrQu9D3DUx+L3PvAGmyRh1omLl9fqG3/6SN1zz5114vher7coQr7fwPmwPpLsiO753Uz0NS+VlsiQ7fiYjO6BaUvjfrLe0w3BubOX6kMP31+b6+sqn635xYWameXPk9fl54Q2+vySNx/dwr78wibzhCfSU3N18cp2ff+HT9Vrr51Tm5Zr1+6dtbCDD/jz9rjMMmZtcwTdP/SN1xklnpu9H1pKbLv/yk8/+4T0RhgdMHnQqZIdYASA7gB3TTTIj/vEE37oCSw6+gYnuwLl71voxh0GxuvZgRlpXIB7ydjM2yahMYjGuWzMI0s6WNyoNx5EvBC4PAoMBOjstDO4QSEb8MWo8cCPbJe3bQaZShxDYEPwOLWNBokfsvHHrhpEcd2C0ZKibY3uPqKPBRy/dO9sZu1Vzd5tZdMUGGLVcvoim0bhrJeS6k02LRGmxbFDWmlx19zutukFoiWArfgXcKwk0ts3AGMIXvVLszpS0mDwW+D4tVgYTzvQTd/Fse6g4+lYUdbBEjO0cVznGI4iJMruJ0uPIPoSB3H53OWZK77jUJWnT9ydhoUxJW2KZ9/YIIF2kUa+qA0D3WM8saEbYqN5A67hmXu0PU9QuFhxQY7f5oUdv8glc8PcQZaypsTzz79XzzzzfP3e3/pl3TWO3k7zDy1KOBdCnorMeGzxlgtv8HBh4Af37PUmMmJSX/o/s/Bf9oDeF902uqChnu5y89A1pfu5Sf6Pas0/KMaHF4sFVOOM38Uhhl6H0Ct+xEjFBmeK+TZTE3xguvnNW7ab8ulb3362XnrxQt1y6+H65S8/UPNz4tfBjy1uSa/7SW20f/ipgzeSGJdPPf1KXb62VDt2LGqzpajx+RPxvXfxel1UYsWk3/gT0sOHDtRNJw7XSdmZmlqpjVVt/pkjkxsZE5NZf4hnYiE/b+h3B4LOsksDtIaGi9glBsTVdXT18W+95JzoN3jHYx8+8r6uGKcXHB624u18eAKet9bA30CjjGCj5cfiQus8Q91HfBCrwS6LDwumNhF0WYJ+VnxGcwB81zHuS/ogcsGTQxvnAUyzqrSdyvh6b1YzjACZ6Ex5vG2gWU/HdRjE4vZ4jUQ2sUG299tID3pFB+9+paBcm+JnXzhTP/zRc/W3f+/LNTe93JRKp5Sod8f09fZSji/j+gO0oxUF4ReCl/JwM9dUIvR8jmxqR33nO0/XgUP76+GH76wzb7/pftuzb7/m/Lqfv0y3H93kLxxY93hLGA942jmtm4Oz12bqP/6n79fZd9/Vpv94ra1cr7Xrl+trX/1M3aRNG5/vSbvSnh5r3KA43g7TPa7ln/Z61Mev3W5Mg6l/9o//of+qASXjiy+nEfPIWAy1geUBRV3JLM05c6gMRpHgkAQMg+NAdzqLZ2R7OQqbbqduQjZdayBSVIbH1obJpqUHvY0evNlGAF8v6sC0zY9B7gZD6P6Nx8p3l01Lt5uq8Ax86204MpXtBzi3xsw+w4u2cYDD7RhLjicNoyxl8JDQYnsq9Z+f5xR+2Ef+0H+ujy2w0SU69dYWUtodfvD8j5AXH7tgKwFkml4t4UI0WmcZY3VRLLk7V83JpAGGeDagjg3APmNHdf5okQkSn7JQ2A/xCevc3gw2RjrpJ8Btj2oDUuD6woms42JNI/t9CkQYH4igSQ3AjcYMYF3ylYnabbBIvh/QkcncjIjX79HjUziU8A3eURx9dBnnFJVLyDEUcPajY9WnpubrmedP1R13HK/ZmdE47+1lI82PGvo9H+xMq4wP2gCwNm2u60KudiOjs0Sw2eLQ2x2zAchKtuGCeOSHhmJtaNHkM1/wT/C1U3Q13fSV3zZTnhswllHRuIj45oXxzBfCVZqY1kVZvm1M1SM/fqY+9JEH6nNfuF8L7ooWHcZvPizK5xniBzKtP03Jae/+3doQ7ZCpWb+9dUmbGt46OLR3T9156/H6yMN318MPnawPPHhr3X7b4dq/d662N1aK3wfxDZU2N+jMzdV4EFT2wtzGhnjiBe0KBzQ2fWJMvREci7waMNtajEBqDrioU+/vPv76WDbcwBNZKJ1ufCt7TCgfZJub+DTYpq584DFgVzirYtyKBj3upKzkbkaXCl2czLoawmuKi7EXO7Ju3Rm3ZrBIZHrOBsJ+uoY9lSTnmspJrrV4BB+dAfMQxxZD+JMQHPnkOjnjtddNJxvJA+RD/LGtBImRzqb9+RffNfahh27RmOJpJ9BkmDe61bDkoC9lDmwa0SA4AfZZbyC7qjYio9Q34eD4duC5967Xn3zjx+Lf6f9ym5zaqEPa7PB526mtPN08d3W1/vgvn64/+6sna3l1XTcSR3lXt6Y1b37wk9fq9//Nd2rHzh313/43v1H/P8L+M+iuI83vBB+8Fi884QECJEiCtmirSJZ3XdVV7dTq7ulutWZ6rGbkRquZCUXsh/3UXzZiY2M2YnZ3djYmNKHVjNTqlqZtSVXV1eWrWIbegxYEQYAgQBjCA68D9v/7/zPPvUCVdp9z82bm4/NJc/Kce+69D9y3s+67Z09dOHuuThw/VjffcqPXtHiidimz/2269HaN94lR9j1x8AV748t74+MOjmaemcxghQwYS48BlSgxr2q4hElCTHzCz4KtkMtLn5TFQaD8dWPBYOc66HoN5tFEoNp96UDrbZEJLHzT5a8gujQC6k56G1S3FJB/qvi8orTEBB7zrfvayDKdkwptuh7Mi1uNRoSw2fVd277oi+Kxk4nwmYCR6WApAmx6w7S4WK8wPrErLgxO3+IUPw9RdvvX6x38cmo8TZ/eQkDPdXjb4p0ToyXdaNOvsdV4B1AFah+8tHnUYyA5uUUiepqlHrMxIE7O0QNPxA2+LevB2DRAS8e4f7zIWT98fldOGa8lZxrjt/1qsPFRzpW728VJibqVJ7JWJj0c5hfeWNrpBSN6kbEOt4uTtFrQFhpDj4Ft0w78RS7923Uamhz1uB298MeXAJsT+wrgWudrfmLywoWJ+td/8Xh96RceqJt3rzIPH1VdvszfSlz1v3Sfu7BUZ89ergWV5xf5FeDFOnXytNxYqo88sLd2795in/31AfmbOzgxC6DTrpGrgH27ha+OCYu38gltPOTXZJpfVyaRYJnimZnEB0ibuPOnq0ZsakVlVCLEJojZyl1f25teKX7NCTZPWiv4NWPCyyaJtYnnBtRg++NnvwREmzh5oyxC34hPTnJbXlaky3ey7ZN4aYMlIRKDBaH5bRxiIZzi1Md4Bx4Mdjscj9YmCuKzbergWaPJUdP40TX4iG2zNjlR0NHlr9HVcoDeQgdgszq6DWQA7PhCNVXRGIux02Wt5+dsoLJZiazxrR0Gxq+ff0L22jniscA8Q48TvcnR4oUSycUWUngi+yrjC+OQmOsVfuHkhfOYIV70C+URjHyXllbuGxzKNosuld0mfKRNttVk1Wb3RTNHxSGzTvTQN9HZwfoQ9ZiUX1I+eUUtmp2sb33vjdqwZlU98vDuWuCPfAVXalH2W7zFS+vtn/WjCJwAHDwc+Ee5+Rl+cJHzzVfhpthZNN/RffzUYn3z28/WB2eW6/3jh+qh+2+pRz5yV226YW3Nza2rH/z01frKN56qs5cWa/eO7bVzy2T97d/6WK3WnHv1neP1x195qg4dOlP/+e9/tD7x4I21PH9JXU9McjdYVzE1oTjmbi9rOh7jCz6DSRtwyTXJTkBoQMl04Sm4XxKaWnHklZc0BhXVtnDQMWaEywiCGZxPnDhG3USRZajvhOOMuds7CSdzMnR4LQiVjIEdWT+jI/CC1Jwny4Amb41sIyfs0t0tMSg80JpuQb4F1Djxk7ylaLTiYYBS4d23lAU8QJmByclG3JrAnnjICEtM+Ggg8WKIgcdPMaBIYL2ix4uGdoNkHyQIFcKnl7Iu4zpkHXw0542QDrfFPLmSZ2JnoOgVh1HPu/nsn8DvyIqnf1Rh/S4nzmFKGwZZqw6R8HtzMjY+3Idj+gCPFxdcjQ7YlKPbBL1c4k1uS3wEKiOKTqO7HsFgGgEptS0Xk3PBazlOXPYLH/m4rLU3mgd5NypWnPuE1fC07ZpFFVactRPShx30oFW24oMsWSX9pYwTnGiAYzUOLOyNz/5Jb/RlPFHGX5tv9m0TfS4L1/gipzKClkY1V3fNL+pKaIYVDv5X66quEi9ervpn//w79d7RU3XPXTtr9aq5unj+Ui0tLTvBPD01VZs23VCrVq+s9etW15bN62rlyumaWzlZq+emNAb5CIm2SL9jyKv5zjylgE0toP3jT/tltPjlVOqNTwQvd1S1QCQSENQGeOClIcRbSH91GT1miV3WGOtu/Oj3HSDJeONnbgFqLJu5Bl+q5PKe35xROXdasBOh3p19ExR7iFCnn2KPO570MLqwgV5K6QdtzHyvnVcUun2w6wDjGIzpz10xU8LDmkW11ceh62QctMJ4Fn454rGWySOsvLomdnpZLTqCTyybHPMEPhibjwA86SNXoqrxgSZG1CLS4isC49Y8FoBGG/VuHSCoWClEQx//pgnfN4DN8SbX+aK746zLeNkWCrl+4Yk6uBhlBlUyfgWSaVJ6p8+bGtWR9TajtdHQVVhHqp4bil/WEslQFmpK44yfcPv6t16qe++5uXbvXKMNsbmVlmqKB4VVsY98zMqHRehU4luhWuX9EdESmyH6hzYzzKaUK+ATnHQncknAlwsmprA3WwcPn6pXX36jTn9wpu68e09NTq+qwwdP1k03b66Nm9bW4UPv1sGDb9fsyrVaN1bWY4+/Vjt2banf+LXP1/4339AaMVcfumNH7XtuX11WG947NV2vvHSgfv93P1z33HpDLS7IpmJru1p7aBHfGiNUBAY8DadZQOKoXIk4KzpmBXLeE115+ip0iv4E4/ArLxJSC1sRQaau6CMbhXSSGMRJoBiMLGTXbx7MlIhrcJCZ0Tl1/6dFRAyQe3UYyOrA4SSthvubUYMQ/lFmIlDHx2Z5TDFlTlJ0cGQyUOEgjgAee/ADormdqpqXz+XpAP88NXLjz7fEZrQJJxPQ+kADaz6aHorqOfkPQF2eWEND+8FQyf2MT51uz4Vr4fBJlOtV6eXK1jHTCym+6u1ZKhrZYF8yfLPEIRxvA35jr/nIO/3sMnyIQkNWuXF9QirOXtypN41dTyZVoONyRR3g6gC024hg82GQd0NbHnc8MQIjXIfhNymGTWerNh0+B1DW0W2YR0VqiKRAzhjqekh6dVnXYSQ2yX0nQWXbAacFxmrcrRmH5reRgHmpi5+5lCmfsYoKEmXbhU8w8htZ5cQDI/g1kKIXXroRn6M7Onr7+1dNPZm0WH7wwdU6+M6RunxxwXFerY3MurVzNavNy6pVM7VyTml2xichx4bxp5yTP2rSTuY6NB34TrJR2bMPMqV+Sqw8YD3mh3YxZkyLry5bF7p7XUD7yNAqX/k/K3ARYwyRU6SNkMQJXXz88aWB4MDXmJljg1yD1LNWdB122jm+RCAx0ZrY+eicoS02oiSc5ovjYHnNJ/rP5fgJQPc6ADqTdVgfrErQ49PnWMcDyPvkTr8ajw/2zHIeC/gVA/ZxgOYz4HGnw89aNdts3OyrRPv6D3g9o4+aDK8OiUEQiU3049+4bfPp8F1otZc6kWAuqTKo7Dq6rHWrSIysQ3X6onmSOIz5A1jH2JjKGKQN0cn5w3oBo3hTvaO6bcouAbQH3XpTwV3X/nGfu4eWAe+fMcA3JFmPMw74OJV1hD5ABRehy5orX//rZ+vhB26t7VvW6vS4KOnMt1nfUeZchQ/MOdY/bNC2xM53KrXB4Q4n6+LVKzz0i0+MdjZAtFM8U9P19tH5+u53Xqj33n+/7th7i790sHr1KqU1debEsfr1X3u01q5ZqTjzTcXJevvw5fq//T++Utt33li/+Av314HXX611a1bVrbftqEOH9tctN+2uXbfsqgOHz9ZXvvKD+vIXHqgH7txWi4vzuWDowVQ3cF7whQVzksioDXz1nJgRJWDUH6O+6bTrIVqU3n31hfDonQGbjmtJHK4KrA66Mg86DHgQNYaBsTtF8JWLxxsc6+v6KaJcNs2roqsa3BkVBgYcmyIzipbNjbhk3hsYJoj5PCaaLhXQhWv2mkHH8wFDOG3bnovffpiQSZyJIQPQnEk5two5eYqPXSHgK3vLi0f1rh0d17SRwePJImWdR4fbJT4GsTdTyGjAMpeBIQySBVLXm8xHf2z7ITAV2BoZh8+U2J0jlKbYXwp69+DHt5ycBShSGeoki0vjcQGATzzYTZtT7neBLCmcl1D0IgMPCsC3hcx91vRC86It8EKphdPmLBygbn8l2+H6RbGDYy3uUNCLzrS7+xtljRe/wXN4YSN+Rgtg1Dt9HbUIqX3YRgUTEQ5kGelUIuO6fPSGVGVHxfZNNd0xwgentJ8/t1XBKC+uPpAQmI2aIIosa9/9mXx0Gqd+d1n88QUR8QnVbRvAiZa7JPjP5+1TSvSLMB6XWoqX+A9stcbjnv6bti7KjGvcwRPrazZIfHY/2BK4JB25C6oytvFXlX41nLsSKEzbXOz9baHIoJa1QFOr9UP4mCrM9WvtmhlBKqblZCZcmxMkyGwKiDzQ2+GNASjz+eXF3cpUy9iJzKA7FctHIgAdFDnxDDeqsYpt7EXOksxTD0HhmDei9fbEN5Wd9Gpmuvy/r2wZ1q4EK3hbazwuxScC6hyZwYZ8ljyjAW7Cjxzt6XPTNgRuo8q9DoyXUec2K3cbkfXBaOy+gUdPeDrYrwbW6WqLm2g9/Tz7vR7d4Eb2QURLB/hTYh4EBkRkBOHJYAyOjsO+xgpz0hQGvej9d3YaLxsc1mLPRWT4SFabkKnJ2Zq/Ml1//pc/qs996r7avGFONG03NSj4uvW5cxfr8qULtW7dSv/e0pUrl9Sv9MFETU1pVZJeHtTnl8qXl7x6Sb8dUNcuOsaT2oDxaMb3fnqg/uqbL9e69XP1m7/5yVo5PVVvvHawbti8pV57/c363Cfuq9t2r6vFeeTY4MzU//ovvlNvHblQu2/aVJvWzdbqVes17xe18ZqvRx69u1br4mhp8bI2NDP1F197vNasmalf+sz9ioF0LOu85fbKH40nX/gSN9yzn/iLn/G5x/l6GPqy8bmsRMk4NjhptNC8lLPOkLPucJ60WGwbCAvzg2X85wGyTF+51WTYqLhg2jj0EzrBhptPzvHHi419aCd/gaeTBjsnyWBQih1kVBItdqDCSwDpcHnTdDhYKbgeEAad4jFd1ZQhoZ/DQ1aAztCvh/GTL3rM12MkPdeIeJFJlGKTtqJdgDvQKRNoQWISu9YrWYBIZCOJcGjohEw/WtyLtIUj2/TZ1jj46kwg2z8P7EOzC4zHgLYjxXtM4khrlxDYNWjCdTyATjM028SgA22DNH6lCCQG0eF2tGSdsMJv9aL3VioQfCOBsdBtu52WSd0nTetpOd8IaO1Jf3GC5+SmfiMTRBcjMBtVjwEdjF/fLZNM97Pzm8emm//WIP0piDC4ZHCx83tcI4cXyr3443PmHP6yqFKHz+MaCgKeC/HHFzPWjur44Ds65B40AJuG8NN+bpnDh13u0kQIO7IrWr/LYP0MvgbdP9rU48DEzwmQq8zmL2A/laPWBzjMp90drIUq7C3mYYYtcQUcR5VzZSiAFummG7/SRuKP3NgQN9h/xk+vy543VPafto78z3hpfjfo6wIs8avZJ87Ntt1T6r6Tp3+b/a5Tb30+dD777SO4DtAA7PfNBhD+yBgv49efSKDZF5WhUfApErL4Ek8qSsQG3Lh8swUYpyo6Bx+MM1JxYE1PjExHRdhsr3+s6zEnQm/PwA9WOThg8KHp6W3DXlPbgNqY36oiklEeGHRZPr3gnjA7405guyDamIfsjTabfOp8fCS9Wn+mprShWMJ3MDzkrrJO+CAmrurigd+Nkcz775+rw+9+UO8euVivvXG8tm2dqenpxVq7enXdfffddeDg4Xruudfrxp031O/89qdqdkpe6WLnytUpf9R0/vxSvfr6kZpbt6o+OP1BvfTcwZoWz/bt6+qeu/fWjbu21KrpFbW4dLX+zVeerOdefrd+6Rc/WbtuXFev7dvHl6NqkzY3F+eX6sixI/XlLzxUW9fJP5qqzc/zLxypF196u/7G3/iFOn/pbL3+yqE6+8Hp+tD9N9ZtezbXtOb3kpj90dPVyXrn2MV68umn69OPfkht2aiQ8ZtV9LmSgpTIqQ3uK8rpg943jn+D3iewXN+j18OKI6+9KH4poKbcwgiyYCn3NDMKF9QJEOkBAQsag4+B5QFqbHQIoyK3odClIuKe0Kn3H3HLw0JqBA1Bv5Vox2lWJqVy8cSiK0pMSnki4mhsdfuRA/DZV8eUxdiDFVvWZhw6KWPfh3AOHHrh9YIPRYNUdU94AbToRDoTrk++axd4v1s+tihHB9D9uqYc85mkDcxCWFUYLbhhMM0I+kJnX/vElUKLC5NTTPlGRpT3wXGNffVnSrEDzfyDnUYVynJtcTOKvMs0nMG2mmxbrKI7PtFGYm4++lE488IK3vGn2GRdhtzjH3pAvS4b/OeS25fXoGbQocy2zRD5qIl9YBJf7QcxUd74Lef7ydHV8UBTL/3wC6tk2Q4Wa0xIUYQsHe6yBi7aNPIUZUPl5qoZvHCr6M2uCvYChcgxUMRsuscBMGpbP+kyXizMYuuLCU7WfMMIiuh5Wa9HtOYeYp5DyvP1bXnHyaf17Tj0+cJXjIFRLOIZ/W2UeDx3Gn18o+B2N3673HiMww8dbjfQdIWU2OWjSxMiEyWWdaaqLWnxSUyytlDu8YIMt31BLpWf4cNvcL0doZO3dmLJ4qxdzFVQ4QXQYxkfMdMLzhqrfRC4ir5xvMqWdjkE+sFzW1V8wz4asOf6oA8G9QXruWhuV+9X8Dz3IQkLN6CINvuuMhYHfeCwCy4TcMwWb629JnVp2WazDU1V8wGMM/hs5XqIrP0V5G6xVYC1XXJsJFbwR4/tms5cEBE/mz6PT8BVK3PZKsbAJKW+9tu29Hnzy10S7rSq448fP16bNq2vuRk+WpJu2RWLVMo7HjifnKr3jh6vp598rVau0UagVtaJUx/UQw/cVavXrq7vfv+Zev6ZV2rd6ul68KG7a2nxUn3k4Vvqtpu3aFOitmkT8+6xs/Unf/JEza5dX+8d/0CbnbP1+U/dW1s2ztX8pYV6a/9bNTNztX7tl79YTz//Xv3xnz9R991/Z23bdKUuXjxTu7bfVNOTV2vz9k21aevO+t//9VfrS194oO7eu1EbonntV2brT/70J3Xq9OXavXNznZZ/fCz1kfv31uo1k7W4eFkxVrsJK7HUPoAfAryszdK0AsPdJZbPfNypmKnt3sQ67m2suj8S9r5B/XlrAwDPzx8Twr/76vNZV+kdQBWZy4lGBj0oLBx61MRAUHrDuHZDvkvgQcIGBU51MCziybeqmrxs8QOBOD7a4EQdt6qgc2PcrLzJj/55nHGN12XZzWbCms0jVvmvHCYlNktAH8gAHyHwYB41WkNQkYU1d4HSRredzZhyrCCBrH1gnreFwIbgavoD+MYJA/50EjFFjyWQE65LuBPbRgy87cOig7L9w26z13OurPzZrcqcpPwxH0kvT1n4CL7Ag8OktMcaRHcMZaxpVjn8LqLISe1Al31TRlvgk27wQ9tFjCZIiTFgjCq9jeZvg5qP7HyVPgDtS7tVGHSnzVIjfwe9RjUelR2z1l5vTily8lbHwuoHKfUyrdElPfgU/5qYDsu0CQjdbVWd2NJ2P9Mh2hBHgSejVWd8DLqtDej2VARFI5rPgNHNHpUuFZ2wy15IIarQN96A5QyN2GCIX6PzEaevNBk/K/jxvCmXCQuy3XfU5FSY2BjkAO2Dnna1hIxttnYTAw4LWnHmHuOttcPjCCnFwO3Gz8EQFN5GdcAXIkJ1H8k9vtUfaV/6TkrNZxTVuGCfQFK3H/x2jyn0mQvGA25FVyAAa5uxkDL2G88g1dYHj8nGg00MwcNVdx/25ms82EOT+YEm0303UEaP0mg2CMA1mrGSjRy1xBtZsn7XDei2vBYynmEC1cZl2pD1zISOR178brvQjIXxtg4x8hEwRpX+TSADvDDQfneKWazH+nREvummhE1BakxqjVDf6YlMX2vgt264kHGlaRvoSowd7MIDvumxvnb09aGvraEzl7iA5K6NNurLi15nTp2uevyJ1+v8pXN1w4bt9fb+1+v3fu8LtWn9tC7CFhS2mTp0mG8iLteuGzfa/+XleY2J6ZqaXV1H3jtf+/a9Wp/93KfqB99/vl57/a36zGfurdv3bq2VK9fVU0/t04Zptvbs2lBXtMFZ0Mbif/nn36hdO26sX/31j9c3v/d8Hdh/sP6z//jztXYlz99M1OL8Qn1w8lydvjxV//Lf/KC2axOzYxtfGlhT8wuX6/L5c3Xvh3bX7pu21OnTS/Uv/tVf1Ze++OG6+7Zt2lAtKE5TdfzE+Tp67IOam5ur3TdurrVr+EbUonxfUiAUN4KjNrHucneDdYPh0tcV+n30PJfqfT1XleXZz5Eyb4XoGxxQ7g90UBcecPxZM5Sjg9T7ZvKf/Nd//w+CbgPNiwH1JiiFgeTo7AMFS7lShTccMmOeXrNq5ZkLUGXcI4h6uALyQkxMOIJAQwB7ZYWN06uBgmMmLToKjL8tA4mDYDm6gwkXfILSi0YzwM2v3HbQTwOcwkMh/+TNYCZ40SOEMuhIguc9k8gdZdwo+KPFNuLpZF1RC2d02MzDxOll+9UYbK3pQ0m/ZRu9SoMOv7s5BtU7S3iCSJyod0HlnQ+QAuiJkspmC44WdjnH0biMHfzhZAbw8QycEW4JOpnxwsgO3ehNQWMZTtIt7zbcf9ThtdHWj/iKySYPnxdHsyie0CJqex38vz0SwGPQLEo+GQlreyhF95j/pouWMQdGOuCBbj+FV318friPrCftsB5Incc0sJQtIggi/ctkjbxzH6FlDoziB4Xb4HwLgzpjl01jXyyGkxlk5OCHV68oQCg0m251aIkr5RYvo/FHXkkvoxRd+EW/IJl/2BbFcwAB7JOHxyXljjUEFDdw+6wleVrtavgtF5Her+FRGXzHNDvmAU+VfjLNJEqJoePJCdxMprktalf0oUcUnpVTORx6F87yrkU27VLJgrIGG/GHapHExSdVbKAEUTIYwMif7n/URjttGeIzLguNN+H4RtnQdmORtRK/RrJKKoZj1CrqHkfiQU10kWLbulqcoteU1FNlgKkKP/LxBx7bIRYYMX+SP9axW/Bl3bVKGJV7vrkmLYp3ZKJRRePho9z5qMAH+AKKouNnlOXN6dya5B36qXNHEXTuBvPHrV67GfO+IICoYaN1m1BMz67xV6qPnzhTa9dvrJf2Ha5/+7Wnan5prjZt3VVP/PSFevC+2+r223fWD3/yUk2vuqF+8pPX62vfeKaOnzxdH37gNinj4yr8jM4jh0/6rs4Hp87Xyy8+X7/z25+vm25a5/H23tEzdfjgYW1GbrVPKyZntOHZX+8cPFp/63c/W6tnFmrLDXO19YbZ2rRhrdqsc+vSojy/WmtVf/G1I3X67Hz9+t/4VM3OLNbrr71Sq1euqE9+7O7aumlVLS9dlsxyrVs9o03Mppqdzre0mPPr1s3Wrp3ra/PGOc1zvj2ZP5d1b8hxP0bC5gbQRX5mjEBtolvdL0aoQnNpLHLCui/MDmMDC6Wvfe4UL0cuiq3QL9KYVH4Hh59WxhXvlNoiBddVT3rYskBB91UYzuC8Mi8Knogs7pAiz23zaAUpf5FrsIyzeo0GqMqWjbwbiC2SdOSuTmRpOWTusuTkEz224RoQP60Hml6xJzl+OKzR3AyRCFQH32mh3hYXOpOWIAyFjvLveyj5To8GI/TwquqP5Zh8ownYIXV2taiPH0KoGj7XBd7ooI+FVXifUPF3TFf407mE4WdsCY9f5rM/0SeUgDqZO9d95f4D1Z8nICGjQx55QBEvurspsc4OyHD7GhJe+WSqSv7CAr4kfPUmZiRqoGqtKkCXh2EREry/Aiw8B4OaxR8ejzEptTlkbEZvFkr7e3tAJWbWbHBc0NPoUh5x1dvwij5eyjGDNDKMDGtDf6PhSO8vYKRDC6Jt4G9DMUZUpYesSOA2wafUT5qeF6pzR5ulQgMkvmKDgtvgzD74hMwGDh20V4n+IFojgJl+DzZjDfw4DypGdfO2uqVUxq4czbhQxX2jgzHXvKFDTey2XOMNwL12XA+0o389G6rfGcMNwAODT80/t4W68Q0HbUwWn6g5xrgpiUQVbPi6t57n+KAqG/fQGpdwcHW/4gM+WenAcw0IaRSM4kc/PvpjPAsLDUPDu51dJhPQuL5hNb3hOn/HjQM6oXdf+Y8htEVNu6AjCujQwc8H2B9i1XST8NMPwos8bgcZatYZb2PUajpfZnZqiVGHn+d7xyWPbgquR3FyvfoF4mCqAbyGFjuDlXXdWf/wLazCaWKyYfe8ASmlfqZOub+xZHnmPHdqZuvsxSv145/ur6ee2V/btm30TyicPn22du3aUwfePlRLmo/H3ztW//gf/mqtWbOi/of/6a9r+cp0PXDvbp0PZ+rchffrP/mtT9by4mW1Y0o6l2tmdnX98LGXam7N2tr38oH68IfvrrvvvrHOnD5Tr+zbX0ffP16f/vhHZGuuFrVxwbcnn9jnHz19+OE7HHoeV2CM+3/25HdCLv+npuu5F47Vd7/3ouxM1p6bttZHHrqjdu9ar03QxXzpgU2c1lCv64odP2VAaL0x1zHeL8LyJsjaTJTSG/SnCwLiJx2E0zGHoKQ4+/wivFk9ZqKPvk2fqNzspdwvnqgPDM4894SCf8XRfS9e9YNNYoTNJ0FyVa64Q+UsAoI0BtetGi75Jn5kqdqZUIM2Mnk3Pobv4PYo90IigD7iST58u8r2u72udjyIAnisEyT83LJEL7XWJvHQTRYD3xR0mtvpMmTaj00mAQhOrm2sADAhDj+ZKcMp+hoYBoc2ErnVGZ7Wnwa3nwJqG10oT7iUOzO5/JQ5KCOfsYywfLQNsxm48ukAHv6+YTDCLxNs0zy0xyalX/VWaZBYXd8Oqt4QuxwagO7WOuNHbQl4fOiAz+Oi6faEE831MRHrQo/aCTq2SJ2Jdgw9JRj1P9BzwHagEWe9eL7E7vU50WXaWzY42G4+yLE+VwawAvnMswum0R58oo3UOFmoj9oVN21zTLBlWZhUNjNvssvn+QLzK5ldh39S4ToIHj3RNWoDR8ZH188COWyqJOOx2trTbQF93Mqy467GRYdg0N95kce/oSnCk3rbfKUs0OT3xlDHSHYQ0kYweMbHuI/j0OWMxgweujKShSMtHwG+QffMFH/XAzgGmBOOr9qOZs9IVyx0XyKLiu6f7wJ1/42JHZhszxiqra7c8Wo89k1lx8aoxKmZipxPKhIZw/U8NtDJTFb5mvhBd82pywHdZv+Lhg4DDzi9xmXs96gK0ToS+xxU0k5UZHwBI5/lH+PK5ZEy+2Bx4pELCS9N9iG6PIaE8NhBVBl4X/FrHoOGkPaMbAztQ7evOuhtcCjm13uVcSfH9tq6LeTS1cna9+q79cOfvFxTM5vrzLnlel8bj5t2b6y9e3bW008+Wffdf3vdfvvt9ZMf/7j+49//xZq/dKX+p3/6V7V2w8r6h3/nb9ZXv/6DOnT03fpH/8Vvam5fkFXZ07w4evRkffWrP6j/4Hf+Vv31t39cZ86eq40bbqjF+Uu1fdt6bXj2+l/486ezfU3Ig8uk0Z1ItV3+9nWHuy2cS67WXF1eSADXrF6tsb2kjZI2NzyDp9ZPSlfuWNFXGTOJMzpcFbRYNMCma6Iz1kbQ7aukhI4ud038BeP66EeqTetIpsmz9JrU6jSZzRzrMjD5T/7RP/yDnJAFwg0KeEOYBUivkVFMxRypO5Z3+JIG/JhhC5B1G9aLrHh0wAP/eGOBke02MVWllFrUImEb6EEePYNBDHW+Vmi1RCiAnfHFc2TXnIK2ALsenaT4K7k2KbvqDughhS/R62TshaYKPlPoJ9T27kVgkI+O8DKoVbc9TT7J4XIbi6LTHmyFZ+TDeNvI459xTR3viYWSZNBpScqwKYfe4wVYnpfp8k1CfWL8PBj5MAZWkXj4xKCCT8INMnCz4BMnfOp68i/SorkmsK+tXQZyfO71kWzPOZlh36BxE3Ty8KiMT33iQ6akQupgRim3UKEFoiOxHW7bCobYpjrib7nbK+h19MCf/kAP5WsXG5QM/D5aCVnF1OMKJomjp3On7IL97xc9HboN220k+HpbmW6otR7JWgd8Ho8YM5tw+C6C6tEp37hTF7JxOTLWzGO+RhtLfRx6gfXdMlcF1FuptdF6GtjHwWDsJKbwkNO30m85Byqswo3rEXkMIuuSeGxDKEk4hzJmMno63wDoGEF8arweN4y27if4Fh+XR7IDDhkVe19e20ZjXO8+UOYYv/NuXK87C88gI93eRIATPbyhD1pUhp2PLyM3skc1/djkQjDNz1G6HDmoyeEd6em+oKxv+jL+4odj582muYSLfG+XN04qI8N5kbVienal9jiiczdDGxp8m5yt+uDCcv3brz1T75+4WHfdfW+dPXuhXnzxxfrYR+/QWfZ0zc1UfelLn6yPf+zBOnjgbT/Ye+edO+vkyXN18tTx+pt/4xO1fs1UTTHGli7UbbfulittDnO3RLZ3776xtm69obYprVk9Wzdr0/Tgg7fXnXfcWDNTE36Ox5saZOwbY5gsZaCvwW6/+FZMTmvcCXd1oWZmr/jbVfytCF/ddhj05k9AHBd0JF6sFz2+1JMS1x4/x5qou5q+S1KV+c9MijuGcfmeAHAeC1Qj7BcQjr7W0VfRQ427kqZ33sOv8JBxawQKVYwCgTsZyCmDtmUnnF1S88WDmQvsNC2GcbAHg/e+m+sN4IoMTH+GB1l4jLOscLLDrdBABp0J+NP0dBvUe1C67V73pLA92jjSj+F8u6NdRUvH4F/TZ72cYFW0r0rEIExoVKZDlnR0f4IFuh7nUFwOR4fIBODDl9wZa0jA8g0xxEQgNprQZbo8/5UzPTnjvjEP8s0P4pdbfIGwwCST0p1FBr+gkOdE6I2wBzz00Dq4b/DP+uMfzer9YUA/WasC47G5RmNTk5M2ZUYIeL03W/ErOoCuB089To2jnvgA18YB6OXW99AtQVG56lAxATk5vBrz4uMnxr0YQnDcot/9QV1062UWAl2Ri4yaKO0fn/TYjA2xEXQdDbCBblQmBuk7t89mGj/6IdsU5d7mxAS9kQeiD8A342Htun4OEKFxqvVLJwvrkhbqjGXZJRYtRtIc3/MZnerMU+rR0WG8/dBZI8jNK52OMTyYUPJHJ6rSJ94UtjECdP4uSz6AdUSR22xo8YRolLy0/4FxHV3nwMceq6sRmJe8lYf5TVKxr4/dNvpyBBrVGFgsTkKv54Mo4FMc9IQ+pqllHT+aF353OWAlshg9vd1eC8mV3GaP/5HucAegB0HOxZi8sM3uMzzj43EU2z423Yyu3vpoPzQRVO/+hCnWowvZ6HYfNhuZMwlSp+ckPoJ+t4f/W+MBiZdfPlhv7j9cc6tm6hc+83DNTmtzc/Fi/es/fbK2brulblg/U+8efr3uuPPWunThjDY499TcNONstpak+th7p+vHP9pXd9y1q+69b1stzvOsylTNsj5fXfQzLNwvWryyoGbLt9ZmNldsRvh7ER7TmJA/fNTlOUIM5LtHTo8JfzTrthBr7uTwkVJi0QEqmxdYtG2UfhB8sYBx3mLuQ+uX3gkVqq1lLK7GtLqsO6dE7HpcWVc6+KMpGTO9x9vOpF+wyGu87wZ7OtL34QGgOHl+ptxIw5gG/LtrWVzYGYvNnc+AQGGYmirr19j0ZqYPEoNPPuHpstapRD09okwK7Dg25XCTFoAfOQU/svjphplRIW8DGyquOZmeOrw0zjagNXtMQgN8qsPHfB0m7Rh/B8u1o/uA3Tz9HZsMAbc3Ej4CdthgPUpewISGx61otsY7AzvgbY+6ji5vSWhW0u0A8AjrTZx88QTRdOEjERaPNmj7RpFFnx+Wct7UkMPZ44RPfI2fz2xJYL0wYNv24itlgDhmBKQevfjE17VjP74H+mLe2wmtL5JDe8PSQLqYLEr200fTKTnGIrn9l9++fUmOqFCJcfzpMiPAHmIxGM3KQbax6/62Nvo69XxLMPWMudiJXK5QgcGW9Hte9yQIrVvsNsdA1XFfoTMHsOP+ULsjQ5tGPKN+oG1t7NGUVh/pzFjxbyipnDkdH8DAZ16Pr2sTgC5VIF+TvLAJ36+GARYif3sNEpltQWsI5aizToH9dOk63Jh9AFw/vKExKc8L0O7+/AwwPt+lxWVollYVLGX02yLxJRexueCPSnP3C77gKLs/bD7+9fkGbQDhERmucgWZoxT03uQBt1Evy4/rMEhmwONb18UwC60n4yn3Q2V4sNPp15/gAZOUOsmytFvtgkbePza23bAPOl0hBiSNAzOC7nRBxgDjrp17BoifpBaGSFMXrcfd9VahPeMXbZEF15lHtj2HOMMLGBP55hP+UF9Rk1Naj2Ym68Klifp3X/1RHXnvRD10/wN1+J1zfsZmauXqev65o/Xay+/Xgf1v1AcnD9WvfOmj9YlHbq0vfubBmtGmfVk7G9biE8eO17mzF7TRX6w162Z18pyqGdmYneCh3AX5tFhXxLuwxJyWj45x4swYWl6c9/N0i8vi0cboypIuGJaV3BTFT5saos8DxP78zD0BiOG69gPUYPPluCo8CypP5Yd86TGRKBduxJcNF5uvnONZb9CQ+dqTewU87PjeYt/7MJ80CChbb6qA+VJw6jKoVskyHoPIAT4PyA/GjMZP1ClW0JCBn2LTt+LdV563Hg+2zFC9YEEyuVxGvAG4cbB4SsTY5BEOB4E4EGfdgIYfxrXqLUYtCAqs6jjKgEzAzHiNC+YXATroIUAdjPc21XKEkxCYQ3YyuZG0tDYGdGa4rAtKsxe1Q3QM5rQOQfPDWHz2QAhvrOpoutymFKNLb7mywR6TfmQn7YsOAplYWCqyAHTR8D8fwRA3fmAqHL517GBLr+nxBz9zEhKfYm72lmHDJwVVGof9Bnp/IDrwND3wmTCAcGJOO8CnbR2Mt3+uRZfrINiMMrFk13SyyKPKC4H1hkZmfWZu75Inttd8NDWUWUjQZcnwq4wOTkSxLWzIDVSxuPxQztRnYhtUj2VAJUSbPvLYEcBntS02RiqXGh70dllH+qhRseV5iiw4JXKK6LVudOBL2g6Azbswzb79aRT6dPCv9YOsNBuA+MzaZVtbxcupgufj/GN9zaL1KI98ZHpmWdFZNj3PbaiTZVura+QTU2ILjPohdceGWKRiP4Y+5RkldCgRM2MtGh2sZ/ZQ5VwBxmaay1tkjVDqPgw48yJrpPHuf5PQHLvA4DfQ6C46huLjYN77SDu88CHSkmWMYkyqIH5f2BlDHjvwopf+tF1TorsDuux7w9pvFeDvGx9Uu5miYwFApuPSBiXl0UdbgOi0lHWFP+cPeLtP0e+NXuv/4CQjAccL9Q3nVmILjEjdp/gBD2spfiAU2ygyGdYm0/E+D7lX2Vgt1YWL8zUzM1XT07N1TuVzl4U7u1zf/fZj9alPf7gevH+vRJbqldffra/85Vfrv/q7v1fzCyvq6LEztWXLmtqxba0/3lleZC2NrRVTs3Xq5IV64/W36s67H6w//8q/rd/6rS/UhtXa5Fzh5xjkFxdBLXYeDbQfHwEHBuh1cWiz4XODn5lV/Sp3afh4alHjIXRCRLMBJGluVMJP3sCxYqyk75nJckh4ysTbEQsvGl1EBu1UMnZBUU/88T9sGKWIX6MfPDVr08F4Rb7b8YoQHpFHYwp/GgyDBYxHg/iiA6Cciwe4gtMG54U+FxOMoSIGHvwTkiXBV0chOLkx5u3KkzLoxE8Gj8kKn+oZiFENoAN7rWo6DNRZNOkzjFC3w5TR0XDoGm0K4tMA1s0gt0UQaYvwdCq4dGVskghZPn5KILtO+zim23LgleCxicGj8CJDDSvUmeQ+wbYTodsDHzzYUYC6PoOF28Ip8MJmevR1MNqDk6jLmv3HJ06SLPqhxA5XKsEbFEs8SBvEKPSgubkBWKP0Dleb1CXjdip5cYVJRPuvVx8vHm7Nd9PDJnrzoUM7OVmfZSKCPgYtv23RN26OE7zpSMca6D7Rj1jpzwHB5TbqsK9QxUJs7S917HKHQcwd3/sZdcSYcRsf0JGY+fd72BgKctXedVKO3esBXOt5JeVjsaD1fYNCzbzywX7Itn0SKXZFt5ksT513tDjFT497XSFSBWt9pvws2F8RwzHSmXIfeyO//HtTzY5B+Bad2IEfEnoFuVVN7Ca1D6FPm04ll82GdAPPb/iDGfdHAhmXtF7kzpO/rwi4HU1nK+g8IH30lfSM6+3guQB4fhB2j8jYVYHcd6QgUofXoDYgaz7GXfQP7YMm29zVZB3rbcce7ejPdQnR+tXq/d7b4f5Hn8chAGNw0SNM63/Wv74hCj4SABHOejxCdvpgQ9BzYGiLbMdexmMHSJjrEJ4ur7kin/oYck6do7Egm3MAOFHBg2s0KmTdtn1p0Mu9H6lFfyqdnwODjD98n5+/Wt/+7jP1iU89Wu8fO1lPPvd6vf7GyVq6PF//wW99tB55ZG8tLVyUiPhXTGszdK5Wzq2sySn5Ij1Li9rYcFeFmNhZxURL7BXx/vhHT9ftd9ym8qp64vGn6ld++RM1M6WYqz/sh33p7RAmw9jQ20HOejT0CXhemHJTsvp7o067IHodauAq7RU/dpUYd6oKp7pYLTXYY+yDj0+mWjjjmvLAY3q4hrUUumVtOhcsrseGf7ICj5XLk/AwMsQy+tsmxq1KBIRNV5gsn02sq5LuQC0ZJdxwVfo8TeyYEUnR0MSNo5zEL51CjzEYmlHl/eRh3q7HcuRG+J3NDicD5GIzAfWgp03gzEfT1Xg6ggYLG7sqW151dMu/5WXxNj1O4lZB+qRBJ0fKdAIpJHFI1AuVdEYPcsiHB95xfZYBL3rXE0gMIDuHpETOIo40g4ldvk/sbgt6Wt50jeIn2ZY6xPZow0PZsWg17LKANk+VEjfHxP7FDm2Lnx3f/bYEag29rQAuw20Usep94GrKxG/wXySebWrNjHJAvID5mx6PwLEFEx5z6w1ukhdi8MLFX3g4qcsnGMbAfraDvgU8oVsZO8Shx5H6YHtws/lmgHZVF1sZJ/jQgZM132jiTpl/ME+T2TGn8yWeRQcNYzYEibNs0HZ0ktAHjY9W6CfpQbbzEiOWg/gdPdarIrzDOIZX4P5QmWQZ0N2IgGoWKpc6eohHh3G/VVHipBgw3lcyHQOZ2F71R5zWYnLo1uW7qawj19pxrCjYhGQ7jbGBGRE4nKtOkiHVMr/g7/2auxuMD9SFBpBRhupcfEMSrpeRimTcj674EUrkObLmtLoYZN55bwMpGoRTOf0X26ElT8ugQaYuWowLIgPAaz9ThbXhuAgQp+c3yEb3OgnPoMwQ/bLd6gA+uvUItHwUkxF0OtDXwvCGNk6nr93ferd205QkR7mfDJnjjH3LtgTN7XTDRuHosRv3a9zPbj/163BOzCS8yliZvzJXz754qF5743B9+tMfrxu3rqu/+eva3Dx6mzYwfGUaFzTHa6FWr5nzPGddX1yQz8vceZiRPuYa6xQn1Sn/4/bU9GTt2LmlTp44XjPTMzWtzQ3Pd2QNI3YZLwCPPngz2qD7m/FC8xVXkek3aD5/Krk1zH2YVO1xSYKaw3waI+Yds2PSML4yPsfjR2rVQc7rnj1CLv51vcQ2m6E2tlRewV0m5XxkZ2/QqRgqGEqqa0/RPeo2aJrXCqrNPn5hG7venA0+NBBvxCOALm2aErAO3ZBxqmShJWgRS8MCcUZJObhlvBp00ZgsoG7QmI3oBi+68n5iBA8vB+CTkuouN5xlLS6MBwV2GtuYDdPHEnI9wWec+DxQImIcyskGXkCZbegwXjJdb8gt0JmNajoCKUcXg0bVJtNt5qMIcCwA2EMH+qAq12DrdrqtwaZYPPY96psOITuvdQ0QemTFI1m7Zzw4+KMXwH50qFX4oJOMD/NeCz1GeTYhZQC53q+GzE7D8FHCmD77o+QRg71mv+sf9y6L+Sg2HYyjLcYlUWwqBn3jeoHYvpbGAhYbkafPUBl7zT/lbiMk1/Etk50C9QBKYh/fr4mLwH2jseB/up5UmmJc4Ic72Acho47+jKfoQjdXQtRHIP9YWCIuPmKCnJ0IBzgWC3R5zMIa/4f+aTDoxmbrxz6GsqCFx1zI8pKibOZ7H8FHijz8xKHrtnwrh7+ByqOhOYYXhE/6Wzy7HHpoVfTRTsotGIAyTibhB0c828ay+QBAN9XypKZBYss6sBGT0U1ZXEP8Msdoedap7j56B99bH/oFvm2SOwxt0PswrlQxmnXIOoLjLoJ1IKfE+eOKLvxiw6IDuD0uBRkdaef/X2g83bdROZC2jXIo49ZYscm9uVHiZNV9G8koV3vc9/jGId7r/Ut7m8wY3RgVf0YvZPDyQpctxV+uHDtxql56+ZX6pS8/XNs2X61f/ZUP1SOP7Kyl+QsEMPrVL/xS79LSQl1d4td6WWvykRS/J+aPiPp8VP7OoVO1cfPOuqoLo3PnL9eGDflxvqz96pjmj/1iXmDDloL/GWhot9eJ9YLnLOk3RmKTTvNbQ8fWhZ4LHCcdXtME6POMEd7uQG9Jb0iEDk0GMj57kryLXYY4RE/X5XUAPnDoYm3ijpiCxy84Z2OYdo34EE57jG367Ss6+VHBsDQvxsESAtbNphSIcMq5FQ8LQ80tcGf6OUG3CBRUGsC7wJ7FgQ6gsrhcCwSJ3xtg187JxLgmR55G9MBEJwnT3hYwwOhYb681CKFhTNBlyQGwnZa8B3N0ghLzYM9XQT4Cluwnb2XdnwAy6dAQU08ZXqZzt5H4uu4JBkNojmnvTeHcVpRaTgm06iP/YzNueDgYPIGQVbvCGxjJjiD9mpJB1fGYA16Ypc/RwJhS5wE3fjJ0CZVKyNsPykrD3QQRBxu8NZ70A8LxgYQOL4ZC93iTj4+njgdyBUTquLQZq1I4an/LrgFsiGdcH0j86Dg09Y0gOFsib3obRXUXBnCMlNDih19b+/JrygH0DHZQwEshia4rluu6ORlTlgqVoQuE776CY07ylUnfvbRlNhRqgXS6y9AhusOuAHuRbAn71/hjcdXR0/p73BY5sfGmQUfYIzuuJ2uKBVwHOm1YQwTus5ZsR7gsZNHl+Ag5+EAgfg6Yj8AM0Cxczy+0PTe/quhsqeNgslkneJm/6kfi6AEMB3qzpiHbTQvj/jOuQcrYIN7UwWZ8ITaYFXQ5+6Mcn0xvPMYP5cav5BOI/DJSdJpNMXaImxJei0CKviiKzmvL5mkQH6Knl8U5Vg50ewZsjqUB1/RGDp3K5Dc9H3HhlSgTf8YKvF2H980UwImOlGlOZnGdNG4D0uL8ippW/Ve//GitnFyqWdFvunF7rVjGkNq8TAD552utRFfg5FkzAJ9V8sZGuj0epH+SbyZdrSNHztRLLx6pc6erDh86UTt2bhK/dOgixhscgX1BmdezzL3c+czhu2MkMzX+Bpmr7QLFOvQ2tI+5Jn/6uUD1jKpxUF2vHsMsNqnD2dddApoDWu//rpfzVMZF50qTiElfd1qclHOn2+OdOzmOL3qu1OT06K5un9M444y3luKDxrUt0R/iEqnjA61vXRUP/yaeOQAG15BAgUOudouJzoXfwGQIL3wMKN4Qp3H98zaaZRILOldH1FvwsUW5OzuyPaJ1cEeBM4sCIlKKrcEwCSjDYx0jcePdUBcIaOpZqMGjuy8y0TbopNNtMBgmFhCdDbyhSedC7u0yJ4yOlQqyZznqqCSJz211zgCgaC7jKTFI+29GdP+gMRB6bJAXUm1XPK1PVdmDu9voOqyz49Hld+rKfdtwJAN4ABEGBrGuGuJeJCHSa1zVWw9+QGm2XW7+dJrbraNvnAZGAUU+loxMH8hdl96Fd3updVvNT4Cu8K/4Wip9Gq0kKomX42YTzZZi3MtpX4C29wLF3C1ktmDXWfibiQldDYZT9hsDenF1/ILhqq6qez9dUe4NkMcgz2fkuRTuECA4+KAcDeZhYeOOj4zTZWaJ+gbYBw8RwcakZLtK3vhoXuO///hWNnM/MSJetNxecLQZPbxnEQoeO/2OlChGWkNeUgTv5CQPQ6bu6Dme4rOT0etZpLo1BeU6yYse40VS/cd1AbxzX4vku6rmgI4vpMQn2gGEw4PP6Ha/N9r4Zh084DVAYL5GdgyUZ3ymzq++859ktCC4EWDHuVJ+XiPtctuIPcz0hY7RhYsj0tqFb/IDBSwSwJivHaQ6eiVrXcjr4MXd4iV0SSz+iIK/lIX3nIARqWRDDAD8sH3KTUdshc96nBrPmGyQZnQGr2V6WWTfdbUIelsRf9VOjm6DOyXjsmYTN+WM2eAsCz+8xK7Lyxjnr2z2r9b85aU6fX6xtm9bVyuWRONfEB175sc0miWnDQ6yrW/pI/NkwLsv8HeF5iU/0DcxOV2vv/FBfeUrP/a/ct95z/b65V95WPOLC/HMueiXlBuKuzQI3SYaepuNa+0xvvMhQ93tyTgdoNHEOOghPjZiNPTohu7xRPzi3ACx2caT5kLiEfU8POw1UfWlJbWHc5j9tKSSpFS5Vqfo7Dhka3Jqoq5MzNbRo6dq/bqVNTvF+YW5Hmn/0Kr8dFnv2IRmz3kjsWg1oB35o+mOEN/hV57zHac4rcI1E4dJ1QInWqZ1yuZXsZ/04wKGM03MaVoG5HgbHXAdyLIAJcgKjniGgEvLUJbw8CQ2h/j6Ll4MUSqgHbaDnAc7/sOjzAytQykDdBh64B2xBkcepgRTuWk6bAe7YhoGin93QFTh09ZogBIIzXeaiDGTAt6W5LB48C8x73cTPHAbT4+HFyNk0IobmOAtJtN2eKgAluEhufji2NGtsukrRlcEqBBPXyhs04f0mB8eBjQ0dMlnZV6EhfMVvPBMB/DX+tl8sQt6k8xQFeCrF7kO4vdPwjc5b5rwh1x1fMyIi27sZxwLR3vSSVDNA2AydMZee7pfPHD0DUckmoyytCHtJBJ0blQYEV74VLeUcLwFb0YQKjcd0me/7AyERm9gf6AL7YmpdqIK27bvCjFuOFX1spnIYVuVQS0McAc8XF2gzFMIlIkt8vS7qQJiymKBNuhZeIDOMsS7YbwYudj6XRWfbCkLEvP4l3HtF8HDTJOlTAUtQ4tNjJr0ew5s8h47w5qgkwftsufWmx7NxRdtVu4yfjAvKDVdetm8i90vU+MXUqrTlmzSjXIbwha9VFJtyhqfZT1fuq9NRMHFS18wBG15XzwI4RZYj1tFLQyqU047r53zHGmDOfTi7kH0g7MdkdLv2ahmwxU527Ws2bKuIOQ+bDydj3EKzUqHzGuDWJqC6LIOypCky0sBsTS4Yrp10zlGB9/vfgBe47h4Ro8NqgCbAR3wBN/XKGtVnrHNReKSwjIb/2WDH/a1XTY1PG9qfXxMZS0YAmF5Yu5JoZNy2qQXfqopE5Mra2Hhap05c7bWrp+t2Vn5uogA/qJHL070qNCBZ9IiPVlvqNsoOB8uugR/zsXh58IuDGOAKTsIhJh1fRTn3reJnbUZN56jA5HwUkdeOBWnJqbr+MkzdfS99+ueu28RPm3L3Ean9CBCaDlaX+SigztdK+uHP9pXzz3/Qv3Ob36xtm3dKB/ZTELXm/iaa3KDgj2Kb5ChM348psPo+RIFBq3LqijF/0bQYKAZ1AgnKrjDMOyEGhsZJyEOn7jtuMriSRjVDcJ7QWnQg0qDs/tjUsqkfcizDwOP89jjKtO/ZtmMQxvnc2p+qWIfQNg3+x1eA3JUlzXAPbuig8mdwSV2yVud6nyUlrbDG353osqYAXK7kM5hAjLiSISS1itpcGUR0Mui9Hp4HC8vtIoFaPnVFzZubfs3aVobwWUnjk1w+Iwq8tThSRkCMkya3j7VkYUf24xFezjSiTzgk7uKxN0bGjF33b19VqI3i0BzJqXItb40PzThPB5opPkl2ZMGKrqzSUJn8OiWgkGPF0zU6eiLVv/NGesRD14MNl3zCBZHEuqx4+eGxMddI3qN0+LwUQJM4LqvgPj48zmJhgcCL+GJu97cb0C/sskVCXKyq8QVvD86ctyRIWG96eNdfG4XY9czidYmZ34h0v+6ZNw/WukrU+nyN4lkx/Eg2Rfx01bJMIa8mGCbK09kRe9jBHfwzzHRVS3vCQljFV+ij1FkV5QyzshFMzP2o58NCFLBK/cYZqwKoTIqrFuH2wpab1j1c8zKfae1ySNAXOHB5x4HWdThYh50J5boFBK8Y06d+aZ2OF7iSZubpO0RzUjwjof0GUGCl1jREbTVHcK4aR852qcmF93CiS9dxgmg44kPXIw9RdpjBT56ELBAYiWEeUWzX/BRp6gEnnhQVKRyMqE/4EcNftMKy5E322bDIfnA3XbZQof9b/5ZveT7PAOIKgDVMvZFiTmpw3K9X8F53jIOQ7Mj0umTPRaIIWVIwqAjvsYHV/zKYbX4a3lkVebZGNWh+4LDbRbwphQ9jBdF+wr/5E17NfIlx5cFmBvc1UE9Z0CPPs13y3kMSbPbF6Ue//QZuhkCwnmcXJ2qpcV5jb+F2rJpVc1MSdOSbEHz2FOSBpLXO6+Xme3Y8hqi3Gu7DuYvI8tuUNc7P8vQ4wDPECfq+IM39LN9C82xR7W1AZEXQqXYIs6U5EwbTxziYyzBik8k9S3D8vW33q8fP/ma1nr6gBhwhxnZqFYwrMGmiB9JMZuYmavnXn6nXtz3Zv36r/9Kbd6ySbJaK+yweOFnvjXo88fe0A5y9ZX/VqP53GOQlLVrIs9soCIeJUgEOtqzEEoRerhlpHK8hyc5YKU6/FXHbkQGIOMQRVdjDAHR4WWQscArNOJj0emTIL5Edz+pG4S2zgaUs5tvugXGWU/kUqdEd3GAlA2aaRrDa6DYXtcLbtDjNscnL8Qelg2nZBnXADDxiXb1BSI/AmWsEtxK0ov73UdvOJhw9i06r48DeADfWIBSV2ebRXUmuHBEmqNvNjtflwd8NQpXiyG0tBHfw0t9oDtFvj8sHVLT6baM9OeERouz+ADQO090h6e3xbagt7J5wVE247U+AfyY3KiN14IXEksihy5aEBzxGdeDj06ujWS88DX7OfE0XQNP/Bv6ybRkjH1Oul6ahEC73Wx+eRPdgL7yQqGy46uYYAI9JE7o2MqYwq/41n9Y0Sdv+48B6UdIpD5+vRlR6psS7KEvfUP8kMJPV4XvV6zZHF0LjC1wiXvo4lvOg4C0D1EAPuY7X0hgs+d42bXoYAzwFVH++DFxkm3WqNYu9PdxAK37dC3YaHQ7qSpHfNUtX+wN8ugR+CTJPCdRND/RjI4c8ssxTJwQ6T805u8Fo1s5K5ljjw/my6mSr8DSy5FFqAFsSoz5uJ02u10AdGhtThg1lveyuKzXOA6dEfp49217cGNyuJB8bKwKRv7Fge7rCB/odScdtiv1NuF+FG9jZ0y5fYrLOMDT1/vWkSEAOnH5+SYGLUk+mkW83R7svS0kGYCBQrPP6TY+NrTBsi6gQgd9qmouLCmxKZdNlT0f4OO8Jge8YRTe6lGLfbXBHxkrzvQ7v5nDBpJvXuZHNOkD5iP8hGGyZiZmanpSeA22qanI+mPY9gfIK2pGb1PuG88h3mSvn69Zc5gh5h0bG26rGNP3o3kH3eOcvlF91AbaztHKxCyqxvDpz95X+M9olpVa0iK1avWcaXATb7/a3PYhmTb6hVNs5e+588v1yssH61d/+fO1dcsq02j1IKP2qZh6CqInFg5TwuE33CUagH1noLTxhFXlISZoYQcIQhtekVQ9FBdbnkKC0q2BY3Cl6ivtdmAru2By5NOhXR8QFK6lwYA7kAHmuuRj0OAgjE3SUSlgTruWDvAOUikqyOMru52crGLPne2avGFy2rFojz9ckXPl09sHj/A9jrKZAa/i0MA2oYVvTW8gPmyiX4OeTkQEuW6LvA+y8bj0el+oOOlhIW0eHVm4WTgY5OHvenrenxUZh+tx8MKevMv73an3KYBk99nDQtDvvFheZcDxFeBTb8eg382PD26JzaDDKPP0OPTUYVwO3y3wV+0AAP/0SURBVAYQ3r970+nUWYTkB33W29XB9Ikp9Qu/HJqFY2Srp+Yzta6XuhItMq7pbVT1RWTpEc83VSkD7iXJeEip7rzF1n4qoa6plP4+tgKOo2m0B6+JAu0cnfAir80Gd3yAphA7eU4HBTbshMy4DQCP8HvJYwv+BuhXRkS8IXM5/AbRfTerc6nM0YF6tzRul3bRDvxyPFTstOQpI9/VEavc0eFEQwqPo8LJRcH1fEBArz5nkYPV9tGnct9UOjWd8NgeOLNRHsUc7tBFE7PL3ozDnrgC3pSSbBf9km20Dl0POcV+MnM7vBY1HpVtn7J5kRv1eU+DP4J+EUZYO20cXBcr+XgCosOjATMjfEujmAeg97muCk0wLn5lfU459WyAhWt4wN1vRGIGdJ3RNaZTuLyPATQdeEaKAc4PrkWXUF4DwenV+8YcrF+MG+7e44w2R37QeHqyFrVBubg8UZeWtFER94Q2L1M8j6Z+Ond5uQ69f6kOHz1XlxcXtRZxZ1j9xd8mSD9fo55cMV1TEyull/Uc3df5LvD6SfsF+NTzUXx6/NJGt6GB29B4M6eUuhz8jR670dEBPBKXLi/Url07a3Ja62KLESIku+U6BcrROTG5tl5++UBt276hdmxbU+fPnFVI2DQJiK0vGCIz7kPPfQc6xIYTNH9ppO8KN9rkP/mHf/8PTBCu35Lyi0a3BkHP5A5fIhWeETBQGNoZiF605AWDL3cHOj/C48FK3boN2MA5UHHS/gm6jKvGKxMOLIlBCQ8DRAWYbBvrFlEyXi9Je1GOKgpKTVHs9aR3RKANEF5Q6OmonttnFZkbVotP3Qb1sIWmI/zGDHXKxiv1TYDvyOjgZbz0dt2WcS7GPuDR1fSmrhj5QdjwdR1eoL2JiZ3OHxjhBjupOqWe/h1B+oS4MQZc63ICFgjsArGbTSI84/6Oculo7RwtiKRwA86JD3zKR227XofFqOiFc803srAZZzm9cqWDr80z3iwS7lAAU01vLJaDz3W9cVvZ9jo0PdYvetflxdVybe6ojB8UqSNzTQyRVbnddLUOkgnQdHCiw4D7otNU9lwRdJsI9OnTN0ymuQ6ZN1VbP6SNoNNOL/gDqG1hV6kVpDw6s0l0HwDoiZdUnHyy7vZaW7ufrvFGn2O78Y3DgBMfpdRpL7Z0tDE/imPnj90eK96p+xgapFwv1kzuNg0o1lCfLCgnkF0WRX28Wz+K/ZaW0zbPmebPvw+swTbFb6O9rkyivkqWMVDePtoHWMKTzUPKHeKPhe1Lpw98ZNDgUxkP7S/JDED8ti5yHbF9rb5eHoAqOAkhGXp0pb8A4RnzDtAYyJmM08wHRLt++6CyteE7A1t1t7PRhrzhnKvqE35bR8C5RWYfyYPyxkfxdMykf2Jqui5rQ/PiS0fqB4+9XE8//3b99V8/UxvWzdae3VswVu+8d6Z++MT++vq3n6wLl6re2r+/brl5lzY/jANO9Is1zQ0c6Wd6JCaDyWHcQvRmANum/Cyk9ZEDaE/f9ARSRr9jGBSC4TWN2EIIDvu+EaD1bN8rB2v37u21ddMaTf1cJHmOWDb83gs0T7jrdP7iinr6mRfqE5+4t5YWLtfc7Kqamub/sGQLe63PqaPENlsC7BN9KXA/NTxgvmZXb9w5ze7Nk9mLDQ3OpDCgIHYcGArjd0vg6wkVDDjU0FZctVoniA0UICyOtMSZ6KFHlUNvdnrjekNA+1YdNrDlFB+wAlfntZwDZqzqmQwAdzTAdrteDJTQH59FJXn4Isefr6kelDN3iAti5VDd8ZR8v6LovgDee6oOn9U0Hiiw4Rthtr4mRja+MBrRYCSPv9inJBstEq6LH4xbp3r8iRLkiVAXcZncbW9c6LDuJIN04FP6qOGU07POoTceH51F0PWM63O/2FpS0Cp3PUq2NbBAS26aihbBJwmzy++ToIOfc1LyZsp12bR/XVV0UaH5y2hUPjU15QeS5VXGPnR8l0zPQVpW0Ns0AGh84pkkyTN2m2rn5u/11vl47rEFzbfOqeNBuor2jY8d/HUMlKd8bXypA7bRgLsn/BmmZdr4Ckgvi5pQbhITLI76WQXrJc7CcfcTn31XttnqYI3CM49ym1oY8ymHt5VpG9eovXV5PkTaZSNXa8LbH9lEFL3mVEylI/MNH1EbKqdp25Oc79Q1f5nf4/0U/iS3UnXoPbcKyHkQjWrkmhQw/qyZ+0n9Iiupt/EFXG+X3mNUsUEyhXgoQ4a2qoMR4jXI0ob2qYcg7YknLQYSQUtPjluYtV4y/rhTgE7FwyFrNHzFhpvZ40Ibel1jUnNHLpoHqfAImj7Wx6ytJOw3uiCxT32QEyDX6zbvshJjxP41XsXCbYXek6H7mkTZSTVH1aytbc1WfE2ZlDvaUWEabW25+5MYwiDzrsMKAhetL3cc+HPOI8cv1B//q8fq9VeP1EcevrfWrt1WJ08s19zcRklNi3+23jpwsY6+r43xzJZad8PuevfwaSnijzfxe1E8k/X2weM1v6i+4iMrjYeJSa1BWodWrlypzc+sbXtDxfiW7axtKiulffjoANq35DKjTk+tvVsWmZx3aGYjZb0dgyFe4qKb+Yj54vkL2qBMeY7B3fs/bdExMi0c9Onav//t2rRxfa2amavlpSu1atVKAikejjzK4b8cki78s7zKyJtLNPtp/KgdLttIMvxQbHBITtMYMbjjcIzdg4xS5eeocxeh4c3PpE4A3BAxmkNv0YnhnGyGwJDE1a/W7QgKANFwMHoyHehAP5SpiWk9Zoze4WBSqcHpoAQptjDBJJa8RHiI2YsOfNJA2Zq6A9jGAm7JfdDU47v8Uc7zDQ4iyRwCV/EjCRoLFNDjY7wAHYOYcLbRBlF4WhvlQGMzWHeX81vaaB3Ce4IJfMITQ3QoV/JiaaIqovc2DUARXcocEfQNNeqSHwZfA3yFJLz/uytK4k87/NyW9I7bYjHvWtwm9Ag6zzjvOM0PWitO6O0421dOjOHtH6MNKpSzcInYdBErxgN+whActz1cEr/7Ap2QDZIlZpIZ+qklAD1pB7WMEVLfWPVxYKfsp5Jw7hHhGJvxJz6w4WYjZR/QM2YoV4qQlMMvHPIZY+JtCeDdJQYy2G6r0QFa2T+OcGSx6fyKNz1sLIi578ZiA/PK8QlesfJS2e4J5A+bAEog9MImrW2uC/BR/gjfH2iF1QuzFu/eh0JHN/zEg7bavxHePgiyuGdkBWivyp5DiYpC7GQqupSbRWU2U7mlHc2WRwpfbDdY3u277SLHgotN2fb6k8RWDTovoGu1zy4FHCNV7XlDt7B6vCFP3NMufBJePvFDkI3dMPSt4hlpdLeNBv54fGfDlRf6kKNfqOWkaPBYpG3hCcQ+uvHPtOt5hLd/LTZAp4/0Rc6xJRev8Sa1/u36zY0ccyGio+ilH1JCBzLIMpZGfvEeiTZvmw1y+0k5il13sj5wnQZvq/cYCaIDdOa8H1HQCf7AOyfqD//wK3XPfbfUr/36Z+udt4/Wkz9+vr7whbvq3nu31dLyUp344Gy98OI+zfXlOn/mfD3+0x/Vl7/8cZ3k1U/qKzYxBw6erq/91dPyZmXNaBOwdIX/yJKdWl0v7DtUTz37srxo5zz1PfNmZnalLsTm1EZinDbp3SllgKjIjvyf0WaM9cbtlv8coWXMdG5fVGlHDT4bIWEV0v4FBeby9HT+doU/eEYH5lasmLIM+ukfryESXFxarqNHT9TeW2+tMx+cqTWrVyvM8ZMXm5qzZ87VubPntD41e1DxE/843xjX+jHkBsJBkw6PHcHkf/df/90/6I2WG02RMFz1CIaBo2jkQSu5qbqfHcAxBheMrhIMZDLZcJwJhB++JS0e+6SyH9gDr87p36DKoGKx887LuBEgmJwMb9HP4oxu95aw2vspMOKQvBQpxz8OL+PRowQZezGhSiNlYQidxphPPlLlnRxGThcjOXxKMkOvmxkbuT0KqyItPHzURjrhRav7wYMhNAMLG3gWPiDMo4VJFfUMAkMivDYoXvefivjFTj82IKVvrM+JwUOdmFrAiT5qrWuyqpE40AHVePkPE7zos5LYsD8G9JjJcfXv3lAWCn1N3DiPRexIF8ljqNfhaz64gr2gZHE0MaK1y2UcmKaX/RXHyAZtwW2Vm57+sZLHxXWALRQ0bwY9tLXfaQgl/Re+xqsDN8AblDFCyYkt/ZT4SUpzkYXE8mYXHeUChkDa2mInwA+D0B71PHMWjEB83U+VnZtfkQHfbQpv3zQU8YX+DA17jGItHk2WiwZ0MU6goI72Z8Z5QbB9ZDy20QuvnPe3MNEjFBciIuCKbZBHToQMkHanp/nXxj9ibgN+NN1po3Cmwk9vWqU8am0zJOfds06y5OjxfLNevaijk0N19x/8hvgPLzSKnZY4gycfw6FXgBY/XCoAbwXoUUq44SUnhrKNOyC6MkHaGou+s91OPKDGN6gOwABYxhbFzAProK7MfWK90GmBDUcPLCI4UQYBT/PDrjW+tEFAgBq9J/jj26g/+oUE8o5bWzddHsx7pjhRzzmKumSl0xTVrZI6tpRYayBhC1LeKajEWBLvKJYtUR4aEcCCWQScB2jx0pXJ+ua3n6pHPv7x2rRpZT379LN1+fJ0XVo4W//h732yZqT+ytKVmp2bqpt2banVq2Ylt1Rf+Nwj9cCHdtTC/HlpmqzpmTX1F3/5uHydqXvuvblOnVmqP/vaM/X9n7xZP33yYP34J6/U5s2r6o69N9VVbRampqfr+Afz9ewLh+s7P3yhDh89VLfevE1drfWj+U/omZu4TKwmZqbr1Aena4r5pw0z519awtzioyJf+DiOirPGpme1FhyWwikefObOEuonpuulVw7V7XfcWqtXNv2OTuwx4zLfyVkvZurI0ZN14fLF2rJtSy0vXa6Nm27wBZVvO4hvWu159fVD9eSz++quO/dYznNa2sfXYHcJeNNik9UBPl6MEPpl8p/8g7/3Bw6CGwQyQqOOZrEdq4PyG4NSDW9XCESxqVA9zpCDwq9oUq6CgwAfdjiuEAA2TyvqyLEz9eq+NzQA5pyw221f4wN6ZJNqlOVuQm4vWrnKLAq0CXZ3k+W82bDeTBTPHAcYnZlg0McXQcu3BZXthDFWR97a7oam7vYP8tHX637I0zaBxGjUxpFelHphpshVAnrBNzp1T9a+0yUBUshC4UHdUABl7HSwvutSB/uDoWYnA7XTUUSW6Lo/BVEdXwhFAL9b0RBeeLj6sC74ux1Uo4gXk9EjGRl8SAyAaBG4njgQo/QZVKVe1Bvo7mdkXHDRG2RBGw1gnZMhE/Zm2zhnfrPPLVYeVxzgdPSFNDGnZCnVkYtNbHO3BNK4Hg+P1l73fTvsofV1iN4uw6KikrGA7Wi85Tc38LXhxEWwvakxt95pHzw6rIvOaHhI+Jf4BmddqgnJe/yCLmEvMJhBP2SRkHcbrSK3oFMx2YDNhvIiygmQaUdM+wEkpsnjX1K/GmyRsg3cs0ly81GHR4fYrBFkv3KNCvN6zjOPrA4JQWvvuC56HuBOChtBYmgiEs0BLPZN4eCv2mcuQhFu4ZlD+MI6RRs5gXd+ZONn1wP0PI7zjjX8kW+MDVWoW8Z81I1B2Mn6Q0punAtqggp2JjEFFwCHPHGOX+br+mQfnrQp/vcE4AOaeGfNur5N/S4fZnyhqbLV0y/Wh6xAVWtUpftq3fikzouMMbAE3yDtHsUF6GsPeKD7EL/DaR5VJyav1nvvnaunn369Fucv1flzp+qTn3ik5uZmpGOxHrhvby0vLEh8wXo2blpbC9okMPcWFub9j+M337Krpudm61vffaV+/NNn6jf/5mfr/RMX64/+4ql668iFOnXqfM1MTdWv/+qH6zMfu5evP/t8/vzLx+p//9Mf18HDJ2v79s316CP31Ma1c/4WnbvF7af/EiDcP3L0Uv1//tV3a+0Nq2r3jg1u4cTETF2Znqmj75+t5SvztXJ2WjhEdV6d0sZHm6Lzl5a0MTpX0yunamlppp597kg99+J76qOJ2rRhba1fPyubi74oZKN0VXIKkYxqbGgztFzTte/VN2vr9u115oNTdZvaDD+rBesTrMR2aXGiDh8+Uh+6+3b5y7lWWLqLSchcEgzrELpBS4s/Lu/ttZR8/+/+IRsccOl4R0CvkGl6G4yi986GykRFiXfN4GWcYPAQq6tW5qLBfonOggUtuqLTX6HU5uT0heX6wQ8fr+2bt9Sem3bYacADvimEv08AehDfMgnUGAUWen7tckryPLikA98igUnJNb30IHnX3fDYGuIBKIjDxEN3Q494Gn8TIBuTbrRRohWQXW98DMSYz4IUXBaWLBKp622QI2cQQx1wXU46Mhaiv0MWu8iSAHJ0ZCGNvu6DCsnB20HkpIOreh1dT1+EB3OUx/w2rUGPs21k5Lo+DlxHIwLveDzGwQsWCbRUksWX3lddxqOCitvT7Q/6VA0uPCwG0Dxu7GOLDwm6ckbByK+0ods0rhV8pwv5IYe/M0XvON4UI+NT9xWgrc6bfNeZCgLBdTC/qq0bpLLTlENS+1zm3bpc1LoJjvYQh25P40nvvuI2LW2yIup6b5qccAdIm8JLvJLY4EeHN1HWn5x+b4LWkTEivHI/EyFSb3fPB1CZk4aLOiQBKnUK5qfW/KZOThKhl3OiFo9wdo9ik0oJkrgb3rqpt0QZXm/KKMsOdetv/nXgDha4jvU6QMFtjR+MQ0tbd9Mj+PfOi2bXvO5DJHS09nLEITOYDw9GXoxB1yMScn1N8ZiHXT7QTvMJ4btLAHVklHcfxqH7OOAlR3/lxBV/TGd++wiQJ0ZWPtRtu+mLW6Oreetqh/mwpPj2Nau3e7A99BE20N958RB06NEX+uzsmtq5c0vtvW1LPXj/7TU7s6IOHHi3Vq+5obZu2aZ2NL3Lvk9S33/sqdqo89z771+udw4dr7133VJPPbm/vvXNJ+of/R/+lvX+xdeer3eOnS1++fzRB2+s3/8PP1F37b2hJlW/Uot1Yf5q/eEfPVZ333OfaF+sh+7dVetWylef5zPHhgROTnBO/HffeKqeeuVYPXD/bXXzrnXCT9XClbn64z95rP6X//kva8+e7XXLzdv8kfPk5HQtXp2uJ595u/70z57SRutc3bp3dz3z7Kv1zjtnvPGZmlyu1/a9UUfe/6Bu3HWL2nSxnnjmjXpx33t19syl2rVjs8fJ0ZOn69TpC2rPYt2yZ1etWTXjizvi4d7RRpG7SqvXTNbeO26saT6B4aNX+T+pDVLiz6E46jU1rTL/A6a+9C7ETQ1PQHLe4FAkBhKC1MkGEaxSndMXWPcvSdXlq0tKfEAiBHQZ8GAwA2wymN61Xoqjz0LhYuFbqsVlgvim8Z/8xIeVc5sVao7AyLPmiflJC0tV+1477CuotWtXSTcD3M1Ww0n4hhsjbeTDLdExAN8XDw+WZmO83steiFqd+FhWhsA5ZtSRb/oAx08g7FAGUDPobjHqQNmJBUUHlI7TW7PVeCKSxYheB3oGv8Bx6DaU7CPxus5uh/DCSjtiY8QXWoBC+psYGq03b9Ko2M4oFoB9bvJuGxXYG7Ln+ACYv43F8EomlgTwNB3wNbxL9E/rb58wm17kgd5HYHNidVUg2cYbvS0XWBI7qkZLoC+WJjhr8yC1IcW03pBPJj4qejlmsT3YYzPfeIb+A9/aQKe7y1EhHHMxHxWjEAYWamhs0UAk9ebmJEiZo0MrKaMN/shKYv0k0vnsk3NpHAl7YSGeyNhfXhgEQRLE5+hqqNThp+jUyh2nfDwGbL5olWOtOn3Q6eYBicm8RVuTTZ5y+MPHg9j9zoI0ys/QoHa75EP8AfBKP9Pb2BS+J0MTCw/xG6MZGwbrV9VLTjDtwq7zNh4BuKHdCA08aof6ossQ85RJI9m+9gHW1dpvfQN/hzFZkunBYHt80zCSH0H3edCTV+aqcvekeMw1Jt/FoFsHbJEUT/zv9sLaZGEFbzp6kNL4hI/5Zny3g6wO8XTZYV4PgH1tG3Qu3rhxplavmq6lhQWd9Od8gn/2hQO1/6036uy59+vmm3dJ/modPXq+nnv5zfrEpx6pnzz+ak2v2Vjf/94L9fwzL9ff+c++XHfdvr3+/KuP14FjF2rr+jX1+7/x0frlz91d61cz767U6bOna3J6omZmZur8hct14O136uABHtydqzVrtGlglDDY1MF4K++d4z+Pb2zctrWefu61umHt6rrvQ7fUMW1I/vkffrMOv3Nam4+F+o3f+HytmpOE4nj0+Jn6V//mO/Wv//SHdWXFqrrllpsV8/naunljbZWelXOL9au/+mjdfseeOnNxqf76O8/Uq68eraUVq+vg4Q/q0qUL9cCDt9WE4vHMs2/VmbMLvnOzc8cNmq+L7mcO/OIB5PnLl7Q5nBG/Aqq28j9Vk5Mzok34Cw7acXjtOHtpRT313Jt1aaFq06b18nVZsUUGv2ksufT+tzyDo4K7ls5zByq1QUN16GBXqCfPr77yWzAramlpshYXJ9UgNjvaXfGVNwap6ExKBoakrDa3xSf8QJWvlrRQvvve2Xp13/769Kc+UitnpJsn/vFEOoaVgg4Tryd2809FuTVZ59XgH/54X23bckNt3rSG2GhHSDAQbO2TjPMOvV3CMrZNcx0StfGTUsD8CjCLQL/SZ6GPHjO4nS6yUKiCJhIstCcfuxAbVEV/7METaXK89VVr121oPoddgFK9Wh3rwyE++9/Eo0eM2LXv4bc70Nt75PAvtnwytH/gzRTwiROI8S5H6n6aggFQY8LjdzYGUNH9TVEdElrTjQJeTUeusgHs0cYWL5iUkLIvrkeL9ellHVE75NnQoCsysYMeyiMe61Dd9sHLXzJvPDrjvxe6UZVa25BxSaJIO9mH4LCZmDSfFHN/g0nyfewA43rwyU3Vm11CD0y2CSJ2XWxguuYMOr2IW1FYfFdWgLjlhLUqSqqbvdnqfnQa89+tsenooW713Z1Wp5h+ZUyCaLJgGkPi37Aq2m/bIVOtlfv4iL8dopuEaVLmKBcN+JA+HInEDnX/0KH4Ug8P8kDqEXJOLPCnySeejTYGrrfEeogPFjAwmu3V0GZCwLoIoDNzOALweKxwoA+8UjtnD/PK+lHHGKI4xIk0pkt4bDAPx+0AQ9mZlDUbmPDajB/isTy+XwfgBjw6kLuujryLrOM6PF7AKUfWdCrduMDfdJQT9FPf/BHBEe8IHOumx4aafct0fDAtEdvw2Heh/GkEc8139YVbnvLdFr7ldOjI+Xr1tXfr4UfvrU98/N66cceGmtFJmwdyv/3tx2tpeUIn+W31g+89V+8cOlfnTl+o//w/+YV68P6t0rNYM3Ob68mn3qwvf+GR+uSjN9fy/EIdff+Deu751+r940e1WbrFo/lubYYeuP/ueu314/X886/WIx+5q6Z4ItMd3/zV0Zu5JNRWnSMX55fr299/udas215/9Mffql07t9Xf/3u/XA89tKM23bDK5+8THyzVH/7Rd2rHrp31+//p7+i8vLKW5s/Vhx/Y69++OXDgrdqyZUNt2rDKz868fuBEnTq1IN9u08brdJ05fb52bNtZl+Yv13PPvVuPP/5mnT9/uTZv3FiXL170t8S4g8l/UE0q/fBHz9f+N9+pvXtvrRUzU6JfrROnL9fJk9p4aa+xao7fCJoWbr7+7CuP1b5XjysdrtVrZhXftTV5RRsmj+fReJ387/5B2+C4z/oCIGC0tqKGh94ySLwRgJdBPzFVi0sr6t13T6kBbyj4b9abbx6os2dO147tW7XzQpqTozKS3hh4jn2LOBuRhStT9dK+19Xhm+rOvTdpF3cxk4RvDLCDaR1FDr8f/GShNxrfp+rNA0fqg7Pz9dD9t2sgLaolWpAYfNpdd3n8dwupWpg2aWHBBP64npwgMaQ7ZEISOGlQMRMJfX1zExsGVa0FXvGNPsuFED5imhMmi8JoQpGb17mg2bFCgKLkXBS+iYlt1KlA/KX9yq0OQWvEMhwpC+8JDa9p8MWHTutlwLyme+Xhdc2JFsi5CIqS+wC5tMPy3R90Q5Q2oNtmjPikAMZsCJhlAOTNb3k0NB/1sux42SyhDw+1Wmd44suobL0A/ScY2txzj5cur2gq+WG95gs+WWeDLteh162LerMLjLgyPkD4LgLmhHVvmAmE6GQQRUUH4yAnJaEYVxzoIf6NR1GJry4jw21z2ueadQLdJ2tX2XNFHDD2PnccBR7rohIa9JofnVSNii5yZHyX12NbciZJp96HGFo6vOTDGKNhUSUQ75heCIhnM4JuJDtQV99bT8rJY8NdOuHogrYdDvqWA3BbbIfc7wg5x8uMq9A7dP1A2j2qA0PZgyBFLOVelLRan2SSGfyR1UjFz4D91Sss8o8qdZLXU3zQu+/AAaor8Y4/XiaaX26vXoAxlHsS+Nd/UxraYrLi7FzyPWZA57m2P23ZgmZ17AXX+ICeoLo+qHDSl0G5FzyG4GFEWUOvj+lzUpm1poNVNJrjoJx6NumMHVSlnWiKtjF9QnAngudYXnrlcK2cnan77tleN6zhLCEfRed8dObs2dp7243+kbs9t+6q4++frI8+emN94bN3+dmc5eX52rJhbS1cnK8nnnq+Xt73Sj3/8uv1+hsHa9Pm9fWxjz7kj5GxybfqllfM1FPPvCFPFuuhB2+OHZ7yZ+NFO4hx95aHhXWsmdtQ33/2QP3o6Vfqvtt313/6H32+Vs3M14a1q/z8ztLSdH3tG8/X2k031ic//kA9/uPHhb9Qv/iFB2rjRm10dN7f98obtX3Hllq/brYWFpbr+99/Xm07X6tXLtQvfP7Bunzhsjc8R94/U4ePfFAzMyvqvvt216ULZ+rY0aP1/vsn6uKFs7V965Y6fW6x/vLffbc+9vFHam712vr+Yy/W17/xeD317FuKx0TdfNP2Wrlypo6dmK9//i++UTu3bau//R/+Up05f6mef/rN2nvHzlqzelo+KjJqbu+/FQdfeJLVinA5BsI5FEkJRoYJZf7lmAG0wn8k9s7Bo/Xam9x+O1e7d91Ut992m4yslI6FmpubqCkWDBm6ok4l3nyln12vv2O1Yro+OH1GgV5dC2rAj3/6k/rERz9SG9avdaNn1Rhsr+AuERL0kd78lTUmAJ0rHB+PXVZnfP+HL/qO0uc/dW+tWSmPW1tkNTkIgVEq4peGkgcDE4S2+mMsQxYFzmSgGJwWZzEzbxbnTGFLejkCYhe8vfeBn9D7YsniDt2bPcvohG48OqTfKwwPueVuFXjoaCV6WZyxw4yj1NrokU0dnelgci+Oxjc6DmFLL/vqlCw+YIdNRvR70bYBysREeq0IVfKLxSzCeqm/JOfPuHXEV/CxB0+HXvIE9K43cfKDkW7tYDY82FU8/IeNZrcF48MXKa5Ne/vRByvl/IIvLgij5LjQpbyB0oEGtwU+Zbg1/jslGHJMEWh8bDB6HHznSWjHCB/E1gF898t1J2uyHGjLqZ7nLnCvxzayzCPbV2Jbcg2Ih/Ya3TIXpAN+yt5A0FzlHi7wtXi6HaziskeZYWrTJKSVEwn3KHSQ9IuARRGFoDJv2sWQ0DxjNwLZVQI1+iVpYdAjHHI8NAgMcUIHPMQIX422Fst0fxg3QNowksOY49r05bkfSrQGHUqm0+Zehpx+d1fA5vYJpzGIvvhHEh4ZqOBQ0Wz+e6HbJBd4DWpx6+AYe/5EXxTrXTz4RBpsNoCLNZaNPL4Gia/iFN5ahpM6cyI+oKOPQW8QICvWxNJ0DtX9QLzq7g80NNvcWcpHlthhPiDOxYROwKqzQhrGfbaChhaPc+FBMQbcfpXDGzpgX6HZdvPdsRNNbL15/vZhk+t+knd5BijUwZ82fhg1BkSU3GYV0I0fw93axoYS4sQF/9LyivrBY0/XPfc+VG++/mY9cN8t2gBMS7f4FA908PES/MtXlpSu1vHjZ2rL1o01pfD5YxjZ8Nq7YlbnyPO1vChhBWTd2pU6L+Yr2RPa1Lz62v764U+er/MXtRJcmajf/g8+XTfuWCmHiQH9JV/xmdtgrWn0Ic+znDw7V/+n/+sf1uVLF+r//H/8vbp596pavLQguQUaU5cXpup/+8Nv1/lLU3XD2qq77thdjzyyV5u25VpavFo//NEzdXl+vr7whc8oFpyTVtTFi8vaFyzU+rVzNT29og4dOVP/9mvP1MTU2rpw/lz9xq89WrffusmbYsDzVM7ynM/Xv/V4Pfajx+sf/eO/X1/96g/dP3fddXv98Z9+u3Zs2VSf/eTN9ciHP1TPPv+ueH9U/9Hf+nzdfse22r//XP3Jv/5O/e7f+mjt2XVDLWujlbFGP2tjyR0clDGsGOxEgrKovATqTDLjmDSTdfb8Qv3kiRfr0DtH6ta9t9UjD99fdysA69ZM18zKFWocA1uaPGDUCCaYNjncyeCreovakDz+xCv15DMv1o07t9X8wpKCc7Fuu21PLS0sahc7X6vmptWnDAhGD7f9Vrpj8MN9RnDUDvTNL07UgbeO1c03a1e8fV1NM9hw2iOSFokxjTAwGdxO+IICOeLBX2XoyARXbLRTdnx4mQBHJpUniOVaLghrDtsyIRPL8tSUe6LBSzPd4Q0n6Hnnz3RU3baxBT/0vIWKhhFYVsksHK6b0ux1ntizT0xEUhhhMA2zprOYII8cfjcdudpU2WqbLAwsnD4C5kUWhJL9aG0FwTgxyQJ+sxqKjeL+ANyHrR1AxrDwzhFQiuNaPLIw+S6HqcJ78YdOO/TWZN3vKndfBhAydPChuT+ESwvMkJLaZDvQzDLS1GMNAz5ThooPfZy51nh6fPpY6/wDYMssWRyvt9UBvHVYJ4lafOl2YwOfLNLGW9iJdPc99OgmHpSbyAi6joG3+8k44l0HfWh9YjJL9MdOUAMdaDiDGxIdiWN43WblPZ4cfhYJBjuQ5Dsl2FHVmuCl3E1ZtsmpBIzHt9sR0jjr0LtjOQY9Zh0GWy3Fp+Css0F/fmqQpICMsus3RIY2FrFgSrPb2bo9UnwMH5sa+rC3278sK7r9Vp35sLiYjwCyGYtewLrafOHN5fbtFxy2t7yaPuiUu3zX5SR5sE7U5RMbtvGYD7xhsjwS+NXtA8Y23j6mgeGuTY9f05FNIQ403decNxIHMfouDXKJGSMMee7iztT+tw7V5NRM7bpxZ71z8O3ac/NOP3Cshoin6xsuu9xd69bN2RfXYeCGgOnLtXpuqtasnqmVOh9OTUpqecl8PJYxpY0BXj1w7x31S1/6WN2wfkY+LYpOPJXBiWnzB+E/vZXsYz95tZ575Yh8W65f++KHa3aaHxiMnFrmj6huu21H3XnH9vrwg3vq9tu3Kj4LPqfzrMvWLVtE310zs7oI96bsSq1UO1fNcWNCoP5fv35l3X/vnbV37466dIF/HN9VM2rDlWWNI1qoDV4uKDh/v1P33HOHNkLzte/Vg/Xpz31M5/vJunBOGyDp3rFtde3atbVef/2AbT384dtrZmaijhw5W6/te7se/shdvoPDuEvj0xaPhDikAJMcWHV8qzM0oCdACrwGx3PPP+cHeb/0pc/XqtmZ/JcEvFcVgOV55dwZEb86KmOPoLCwiUeblLcOnqjX3zxaDz/8sdq8dUsdO3a8Nm7cVDOaVOfPnZHOWfHT2ciqyydm6t0jp+rY+yf9PEB+DM1OiTalXeOSNkWLGmw8+zMlOwqi29J4SCoyqDyBuXJsV48sjHF1NAhwmsD7dnJTE50YjR7/0BElcPA3WoA68RsNtFATX3itr00029Urd3TCg5hF0SFh6zGfhob4FFH7zZw2NJ3JQYQQnIsClIBvesCjwEqIhfCkJpA2MQLkk/uP9vAxz6QXg74YOVbaPPjKUDjHzA5DjEyHXib3s0uy1/WGNooL0GneUAw8ipXsJFLXguvmUTI/S0baZx3SZz9RgG4oKibG8IhfOXa5ivR/36kM+N0u9rZKF1W9wU+KTTFhq+tCznwpWfcQv9jSW6Mxj8iDZ8xxBRk35C8ysLrzgrO8NWE+csEBzR9KPZduDtrKrzS7zfR7kzFf16N6749+J6brAWhHP1F2GOzwJjTj1CObuKFDdevVO5qXtEBCgz8nsozdfqJiMey+jUNvI89ADPNdwB1mPn7pd7gyl3GEZNSYj63Pm63uX4fYABHB9AulPn9E0wu+jKv46npLPX69zBV4tz/wUO0+KR8lqx/VY0yY0ZwhAb6LZBqQdSK05gO2qIXdYH3qe+6muTmKA1fUtLMxIO4Yes63edPnCam3IfjU+wPo+V0eazJ+nL8n+2gbGftCRkBAqY8DeHuO351t3I+eu2X4y9wHT3tAN1nPIzdx5INKIERQrDAZBo9v31FyPK1CfZ8YANQRWFq6onPZibp1z83C8UOWOjlPcQ5M/NEf/xgmy8o5wS/X8tISrfHYIe6j9jBWuMuzKL6lpqPHarE2bJyrX/jMh+veu9l8nNbG4ZLw9KMO2iDouhIP1tsJ21u4eKl4HHn9qhlvmtx6vtiDfr7VJP83b5it3dtna80qfLwoPzK3lmup5laxwdIWbFHne81Pjx7iQIzQwbog3lXaQG1eP1FzPA+7xKaXDRaMSmaTZbXl8599sD7+6J3eyOzYuqqefuKxevfQm/XFT99W/9V/+YX65Mfu11q8XI98+Jb63KfvqbWrdZ5XO+amZ+rQwbdq/xtvShdtiF4nweR/+w/+bv6LSoDZEaQz7KxBOYNWuPXrVtett2g3Nj1Rbx14R7uoY7XnlpvFwb0xabnKRytNnwcKA0adrAZfXpisJ596pW6++aa6+54b3XH8+M/6desV1IW6dPFC3XDDDdwXRNqT9sSpS/XUk/vqppu3+ylxT1Y1JP22os5dWKyD7xytu++8tdavnRapLaQNHMRW7oPSgwWepsPxVk7ygPbkEL7hRto8fJy3qnVYjRNHZN2PkgX6x2z96qe5YV0+EaYaJaIj3wFfuh5grGjw4Gx+uD5WBpjbZmiTJwyyiRODsuDxzXGxDwC8xFs1irzBQx8AQhNTbDhOpMbndsKC//8+gFky2IJ/4HWZq6LU6UP7bna4fxZyBRaAI20lfqHR7B7X6M5doPRH+sVtF9heV4YcfdTtNt/0NuCuydGlsrQFh87reClh6wpjUxX3kclUmhyOkyOnF6PEm4mm5xrAJ2WMFYur0sxeA4z7jEEIseOeRL4xt551TIKjT0f+p59GdaDHDhwLc2yL7jp21FYdnChpgz+K6EnHFJtdjxa74ti5D1TPeA6vY9Z09wR3TmbBW7fKxndeqo3fPM3XXu59BYBrCsIDrfkgp1SHaMWRg4eM1GTS5kBT1VTEpnmCNqT/w8m71zgDJ318FU8TMGvTip5WMIG2wwjdcW5C5lPyRZqKpjV8Tya0RNWbbeMFYma+UOM0C0Ab1995XdZhU8YxNlRmLqtgiSYHdJ6sc8ENIJpt8BqTMUCz7uDRk00IvqBLyix7nZwgFmHJXKWOz7ziYZPteOcB3+locxPwhZMSD80eO/ZB3XLbzXXx0ny9e/jduu3WG9UufBS/Ls4NygZpDWbrlyn+y4kWmYjvKse23pUFzRzBL80mPuJaXqxFJQafNzBw8ckHXNe0O3pYRXigd8+erfXgA3vq0Yf21oZ1K9W3Lc4y5H4QL9cMPF4ix4tfKabfGZW01z44zjnb5XwJWnL2hXGLrFDqk9defc3n/JWz3IAw2rzuMyG8rilfv3am7rv39rr/Q7fUh+7cUVu3zNX0RDZ38K6cna1NG9blglobxI0b19W27evEt642blhvW/RfWus5QEPktjDuNF447R14BzlvR3D6Sm3dtElGqS/Xyrk5pmAtssN04KfCr3d/BmocjdYJZXq6Dh48XmfPXqwd29fXzNSCbE7U5XnJ6vx/7P1jtXnzZvETPgVC8bm6YqreeOOw8du2bPGvQVrlWOdNKfjTuurgZ5/9za5mE6CR7rd29Ks5cPmVWvnI55WtnMHhICil3dGTBLgzPZjowC7T5cVl/5L1hWq029cghs2HIkccm0+21drVVBgX3uDxAttuU/OtiQyQyXcd0nLgGp6yBPEvzy402+7jtjExI7T47uGBTRX844Ltqs/PhSjp4kH1tAP1RAUtjkGKMoFEA5chRK/bKhz56ORKbDSyGLjwg0OMsvzGBijLmjf6vdDbILW0ZnKS/0zha4dJLBbk01Njt+OVu68wRYNbGvcb3anGHjL92y3UuSrznCKuMNqX0ViAx39V0P0lCVg4HcewG299SmplUEaP9AyAT0qZgx2afkroEN0bOR3NpZHujhCw2FD1yZAIe7y32+Yi+NsqjR9/GdC+GydczCEfHpPJNWa5tQ2fF3stUPQdPeMfv/M41BUtfY1/fWwh3+YOMNht7UpM0RM8dM4jve/snyBtib5Rm5ou3lq5A7hORz+AX2joaGk3j6vE8Tp91kG8KcOHTwI3X1RaOmycYUaHGcCrpJci2/QmBn0dAXqbx/sYiL42biwbIFbeLOnwKtniM5IjUW7jS4hOA1yW/Wyir9Pf+DqeKjTLCHxnR/ax26HLWo8OKKRxnzt0W+M6ZcWHcRyabyMeRZeTCm3iaPgIWkp1znHkGQ/dD0YTugBq3Z5BOrjb1WWiQ2er6ck6d+6c2jmrDcR0XTh/qaaUT2szQdzdV1r7iW10ywf0tj7wWJA+l8Tn9cNmY99rgw4iyIWC+dFi35hTfDxFH8sGOCntbU7CdWww9a7UzMxi3bZrTe25cX3N8jGT+CdqOjpXSMeE7HBHxws5d5H5eHJJPPjGeQNfMxbRbzf0Rrw8hPAWN6BrQv7ilz9Ta/khQCNwRrLKiI3bpTKrOY8RXFm67I+l+HHEpXnlS+iiXdheqqUlPoYDMHCpPvrRu2vv7TfV0jI/pNjWAsInYxO+NWwHMSOkygQqayjPaqvx4HEeXjUQA7nFtlyzM7Na3EVXohMIPcEgOA42xqRj4spULS1eqaPHTqiha2vHzk3qWxbF6VpcWK73j5+sPbfcWnOrV1oHAWbyn/rgkml33LlbPvEZIANKweF3brShYGd5+tRp6Vaj5USuTORrWyCcaKwbnE5hM5IHTtNuAu6JLkyvk4hLOpFcAM0yY1XnWMwgzEAUuAMdaschsUAtGPEg3NR28MO1HuQi6NUHfoZAl429njOgqHZcdI8twr3QbVqT3jWwRnqxrZpHWeJDjnZfuTvenOAiHb+US58/LvSAkS4NTg/unhrgQ4+Ld/+Dr7GNHi++qsPl3fzgd2TA28/2cQac2psoo2MbrxiyMU8MPdTVz5ijLe4fj9vY716Q4yNfdRxOILIpTvNCcxuIkZi9GMrkIK/2j7xNvcfEskaaNNi2f6KxTXYS2hsLk6BFxNyquMluV7M/6IlOqmOqk6ktns/tIxHGhftBdM+xBsS2g/2lSptkx80wITS3W7kB3ZaOfbfE4zfxR3DY7IGVP3z8MT01k4+SUQ40x0fv6EuKvsSqJ18x44NezGO+BAAY18HyrQyraNYM3sOHGOI/xbTL0O26GB2yFttWBJ65nPHKRxeJVRTYjoT6pp+PFxMzJLpDgc5L6j+cCnhj0ZNw3hA2sG/Cq9R8GukZB2oZJ+JgrVOejSv1JmO+kR4g+vHJoz9I6Oo72tQ/CsRXxkk+zUFexOaDbTTZlCWnGDF/BoBXiTurriKODLlSl+vtJfU2DnMUmg7jIbXFp/MNfogdv6NfOOSx47gmIdJt0hM+P4jedQ3g+kgOlfBwYr50ebHOX1jQBme2Dh58r9avv0E6WRNlmfUNWSUkWxhH+u0XBdYvJeok+F3UeViFoW1KnJvZAPuHcmm7lLoNsimPzAU7MvbR6xf9qnP0lela0Pl4UefUZR4s5uMyNjYodrscBY8ZdDC3J3TO5csE/mNdaRkutHSMLp65CyVZ8fGpxZXid/Kqpmdm5B43QSTD+PLqyjken+URfskHfyFJBpdUX5ZNzyP8cUJOIJmsX+JVmxbmL2oPoTYY4BAv7PgBwhOPhrDg2HkyNVgHbvojHysUhoYQRCa58CtnV1mRG2txnqZXOJQYR8rEpoYus/O6WouLS3XzTTtq1Wo2RtN16J2jdfzEB1IxU6vXbvAtN01LdwSTgu/Ar1k9V5s3r7XueMcA0LTS7vjYidP13rFTqk5qB8cvIfLbOvAQZo50+jDYx4BBF14qaRbB58cL3V46Apt94PSJZUCgJT770+H/62DusAA7iY3cdwv6hJEeTyz5zyJLzFVlMcqCRFlkcOjsZQZpWyAYrG5Tm4B0tvul8aPefSpgsBjsv/jR56rkxUM/ZePa48QEw6Ctqw00yAOl4aRTJ0xigm1/QwKd8Ch1IB4dKLMIguJKwd8M6bzC+Y6Y7KCHxcs+w67kUYdu72aE7neO4GOkND2exBLCKhPGmyLOPi5DbxHhTgObIMeb9hJzUcbGvvn0hs8Ja/DenBl6ji2VeaFPvFCMG8vjW4h44a2u44yFTneBd+e+q2jbiTNFFgr/6ahw0SUQU9obe+j39BeOP4f1rVwx5wQjGb3lKn4E2KF/4aQ/mWcy3PxhwbqWH3963OSl+4tx7UVQjCzqnNi9gsgxbwfgYaOFSjwnXvSjfOY/qDyGPMgS5/SNEn1HG2mgwJHABj5LiAg6Pkqmtxx1vZ2gwGYUK2GPAzlcUWw8VOgvxhljRwdxTUSJaRLgjQc8qV4Djkk3KiDeObGAg2Dzniu2zxG0gTrvtM9JNfyK3jFGcJ270bxJYgxTtyRs0FwUKFoepy0S3YaS1yE7mcyxx4YS46x/e2rks5SannHDkTmFZgwyjyXSdMDnuasyVPOJTmzoQ49L8LhAosyBWvTglMZAXAyDNcmIP34WzmskpGaLAnWjMkF4NYDQ+M1EH1FPAueLZA9o8QwpviYOYoOsi3Tm144dW7RpWKg/+9Nv1rH3j9edd93s513guaoLds9bpNxI1GX8ehC2CwHOPT73mpd53KNLfJocjXCi+dCVtHlwPARZH0ZtcXugOubK3TGyx+YL89jhHV1dBl0iMi7Q2p+phT8dgr34FL+UREOTN1idD+BcztxXa8fPESjDLge9FTnkpbHR0IheUmItmvzrYzzqQswvIrMtYz3MWLNeoAvlQUKVbYBOyWJnPXrn62d2yY5ocE1pAeNzwCVtTNoA9r+FKxgsQJYXL7vPCxeXtWE5V6tWra13D5+op556oU6dPFGf+sQjdeb08Tr63tHiz8Owx7hCP7f91q9drxhJb/6NzwOP/7Y4oY3RwbcP1V13366rwhV18vgZiXJLUH6zMKuR/vsGtcntkw/k1qGyk8qZCgKRclcpE8m7bvGYZB1qcwfRIWVooDP6G7tq4e2bxrYVdd0uUCYX4AW6LWvDYMMELl7CA3m8HWZUvbdA/SMUiQ63z40HYIBc8zC1oG+ajGFAMsjsO3YY9Oo/JoNw0iidoomNH7TKosG6k37XG1qabMrkuStlVr0h1yuBFMc9pQ34opf1pF1u8qC30Zxa2QwJNSf4nvBeA8E83qToFaNpD/jYEUaGQoouBqI3X640edU6fwe8x2cWuj7GMmZG7aIfWYw1wnSAhZ9Yt5p0mhd/sCNZFsBEL766X909bY6Izob/iuZGbCdW3tyE0Xn3wt67jfEf/1IS0CbHp2M6DVnpAm/+2OqLFSITvqpacAz4KYnJ6dl698h8feWr++rP/+LZOnz0XK3Q3KY/rq5Ykq7Io4H39E02sZizj8JJna0nlhDhzUIbadyKPMBYNJuYiV2O6OqgqMt/nl+QHxrbA8U8zH3lWr88YQSOXZN33zYBWDxbVM+sSRn79kkH/pBGRgR2MDzo7Zs3ABnoYBCJ39Ez3oZGtD/GE58Ws+jnLYbAw+vU9Du19W3ECQs8AV+pO46WEj91ClHlMcpr0B1NiZF4PUApI2GUiqmYp0NvQ2ekLaQm69Gr3Dg70Hy2CGOxzSHYmy/xodWRIwYtRwwFV333IOvaeLsNFpNlZFzth9ULoidl4VXgW0Sf++zDtXXL+nrg/ltrw7qZyMtR8lw8ohedmfv2syViTZ67GSQsC5q96HDF8ry3ySc84zb88MTT8Iza5pYOJdZ+lgjzwkqMWvJm0eMj5tvoRrnlPR4pwNf9NKadO1vqm2lrgNd9hU/OTB9Biy/J/YReYkecsM+h+Ur7PA4wIm7/a8EIvPmWLTLbjoO2Fu0N+rSD3hduEs8bsInBYTY1CwuL/vjJwtLhz9kJOM5xfpRzXAGcOnXGXyN75pmn6rVX36g9t+yqjz96f922Z3Pdf++eeuqJn9TxYyf9GWYMr6hF7YhnV/InXgx0dbrasqTK2wcP16uvvFH33HlHbd+8qjZtWFl//Y1v+DmeKR7vlnV8xscEJA0jT6DSVtC+2zTO48UNv0mRN5688VmP/MjHXqH3+KSSuhc3qmr/IAcRQEypf3wFT3B6MwuTlyp2qKcM2BaH7ZjinEnEkGrsAvCjWmMewDowRxLNV1LDwkXSWwPoaQOLNs9aNbrwHrjX6QbsZ0tZ8IIz2A7xYFOs3tW4AmQB82OTTbgmA97yvNCpnCvR9B84nbxI0gcdnZYcvTn3hOl+CIaSdaiGX5SF6nzk0ctYB9hMpN3QzCtc/yjUgCpybThI/hhPbeJCgjYxbW3TTLGRPLEwGZSv8PhjOuZBxsWVJc1Dtc8bKzGZhmuy72VFOtHPjWJybvtC5oRqPrja+GQ+2zZ+af5yQULkltQ+Eidux1e8aNMQsM8em/ji2zA8iKjtjdaEHz22r77+1Z/Wlq0baufOrfXcU/vrwgW+HqrxeXW6LzzuNzZ9PqSceo9Bv6LETx+YUN0nNLPorfk0iptyJeNMg0cFgccuuXCgGjr86I2UPCF68GYNa4aN8+xCJeMSWXQqRZIqWOE8biODrHkF+MNBn3Xg4w3bZ6wyPkSCDC5jLf5FdwDv3NbrwPO38YUef/pJdgTS0Poelsz58Lg95ByIMDZIKoaeu6zMWY89JWsmN50KkDp4J6M88GzP/YMMaPKWAPJBrwCful76yYfp4kCXGeO3NzMG2qCyWTAWPUD0NR8gNFwH8Bg0HyrQGyPW5bvO/RCD5/LSks5vy/WZT99dd92+s5YWLjVFxIQLbcrEPHEf2UOHDSqHCr23KbZxcdwH7PYy0MvJR7IjQJbNQVqbsQ4/cwn/sSutyu2V6/IjD1Ze52v8Szm0jC+rGuTtY7OTNkeHx5IXIK9kIBSmcI7aF/mux/3Q6jZC2UUjVFX8fdDOpktpxVvPP66colywozCrqUODAh7UciwDG4yCooXs4sXJ+vZ3flQfffje2rV7o2hLHsN+nkM8fDTFufDY+6e0wblYd919p+/2rJxdqY2IHFqch8ubmuPHT/v3cHZs35zGTE7XCy8dqPn55XroobvFd7nOnL5Ur+x7XYPncj388AN1w/pVtslPX584+UFt3LBauqfto59eZ5luvni4O1CBCTmaMsEn3OLyILwytjFJbNyJriOjQ5OKWABoZn0YARUvbVq8E1OzCoH6dBaLGt3BABJPX5iUeADVPIMsgk2tvRRQbsXgA6jo4Dto6NAR/6UEBvXjSHfKQMcNIDQ1t026epvZdXuQg2dGoBb+/x+AbszQ18Smxy7ACTsn9H5CMLOg+zYA9bwMfTEb+Og3F4OPqsTSi5yAvu3tdgzAQVCBUHfIIsBpDj3Xxoqyh5WgLwpCeY50/VZIwj6MVAV9bHkjJmSPZdefXMkbbWsWjosE5b7ilA76Fnsk61Cio+gbeSx24XVw61q03B1JHOyb+LiLj7znvUShjZ8gO8CPz+P4QY/AH6fJHjompibqqadergMHTtRnP/dRzce04bXXjtWly5fq0UfvLL7uiSzS1qOcO6dg2CARD1phe7RLB8A7bYWfjQaATU60w0dMAnKSN0KCPNjsovC8E8+GEFA2P3FCVkohe7w3e3jku9uiOx6qswH0x2xNF/M0h/B0ADqbDDabcQP2upwvxyCD97u5g5AHtt74yak7Ek0eYGwYlOeOKbzkyEnGBrq8is4j4zVtzJ9uZ1x/B+4MTkylXdEvXYxn6krY/nljaAChkSV+Dgk45cTeZGXYxWXXx/R0v3oZGOhdV4ruO/P7GMlajqRy5k2ksDvolndZp5oMm84u22D0UT6+0m6V6X+u+1DGzUFMqdrlcvdXPOKFHTYAevfPaoS3L0oZfRl/gGspDjKsgX1tG3AoEVxfBqhZ79jaaVqq0c8caMUuAWRtQ4YaBfAZB2FBT3gjjJ7ox6a1jtnt4GtCd3qLA0jxNU2Rb20DepuA6G7mBON8Kw5ogzOoMYHBKqI7w0glHEwjGJz9OQDu0lxamKof/uC5uufuvbV9++qaa7+02BvB4rKwuKQF7s3ae9veWr9h1otu6SqOUeAn3dtgnFjB7y/wQ4DzNjs5PVcfnJmvn/z4GfFlYvG14dv23FS33rZLC/SSdPF0d/OVBUnqVviWFfa5YuXEScBomxY6FmKzguFkodYzMHXgchbDDO6fAclgycFVIRwpC+laP3nFZpjcNgaGD9QIT+eBZ4EUjkmEjE95QjAZbMcgTYg4ppEb2myFKaaiVilW/EgSJ0gv2s0njx8BY3KkO2B94HVQtqcNZ4csKz8YF/Jj0KlELPvJZPBrDMBZp/QgnsW42WjA3QjofKsJ3T9PH/yWFM79Jz+8kIXsRWAoC+/4A8pYeGn/NbEbA/tHfBsJPjaHvTddv06WDQ441kLHVDh7OPAl7xshID41um3E644XwXPMV1ucxqUbnejg59HPnD1Tc3OztXJ6Rm1iDorO2R0gHsgjg18iOh8bA9DdFvFw55IOAWc8gsRAOOY4kHkSff4qt8ar96J215SWq/8mmPcr6/SZC7Vx03rfkeCXRadnVtSFS8v1vR88X5/7/MO1YY3WCK0J6LRfnCxUtu+2lv7FhPUrQTPQj8ryLgrtBw1OhZx443P8Es0nI3I73dK1gC881uixLRuef2glRsq5IwN0P/DOJ+WuUjKMAzFYlzcNEPXqPgFsNuG3CBYoGN/1jrwbyXSdogjli7QUDT0Gjmf3Q2+RQ17RQl5Y4gokAxO568E4YnAdjRqiwavEy7paf43FCZ6eG6fDHzHxEo41SoXQseWBa9aAFPZqjwXQ9aaipKJrTa8roo/ztNI1svQQRNfbiYHxyPmAdbjTfPE5aIgOcTp3vPmGABhdyfOVbS5cpvlRWqGvstNButkk72UpaHqjK+joGmCM175Rbqhx6OMIGG8jAGl0Ad0sdN/HgHHUIW3EOx2Um85xvfYDfSKn2Gn0aUrhJ56NR44yHwDTVI6lsTdspaLiyG58anKC6+tdVwfwk//N3/sv/UvGvh0FVcmCajxG/PxBww0KuSWjDry0WHX+0nS9deBMvfr6u/Xaq/tq5/aNtXr1KqnJreoLFy/VG2/srzVrV9fOnfwF+6L1SYuSdNqObCgCPFzlK05RCD0bkLm5mdp947baumVj3b735rrjjpu0kdogHTz5rU2PF0e/rANAnk6h/whVcLFHyR8PUFOw++ZG0QjOStJOwIFtq4lpjeTNhvAZI+2Ea8oIXCf4Y7QeR1sdwzsGVIQDj5jx4EyI/dBaZzcm6mhIWfGk3hQ3FuO6PMOAg3JkA9YCPQXjUGQem4u/YyLB0R7l5hOgGyb638wRd26SDhaBxi4AI36fhNtJDpr7J7J5aFC5hBI/tdMnoRH0K0kWSytotu1XMzb4aJ+jE2BTPt6Gfvued58U0NtogIeaqvxQHr47aGJmYcxHE2EPn2q+RDGnwUMKBl7oBtftCGhhu6zxAsrD2a+/fqi+8dc/rBl+KXXXNrEuKWazderUfB1972StXbPWOnwSBay/jU3sBdt4aJdmfYurxxN+M36ILUgv7DRLC4VjpRrzRcJ8rOKrefCg9eafh5ft1atnxcuGFRG/1ZQuVk6ePif+qk03rNUmV/H2gt3GlJKdSik+phR0A3iJ59DzotmfGHPZJDer1VvuNlKDReXQWlmHu5CYDFfnCoFEuFsEr3VYHhp9rFwIvbeIEetGV9lam9zoZIIf8Kgug463kueDhPtGFHXRM/I1my5osYMi36F1RT44ngDCVq96HLQq43rEwwl0Ox16nMbbZ1vGqt5wxrMpYZyI7k1p0zWus5fdRypnPgnR7JjuF8d10GQGvcYlkeFjp4QVXtZS1o7Wx3rhPfwpCxQcIpHxC0/j8wYtOkH1k3Gg8bgID1xGCbJhO3P6jGT4vRY+RcjmJnducnHdz6dAxpkkWz1t7O1ofEoek/R9CEbSt7HvURaa66op6+3tCd0dB1d/B2xX+sHQ/h47HIDkKdzAMXUJfWYxD/3A+ZpnmowwPn7ZMuPbUg3Xx6p4bAMjyDQu+6DcY8VsZkrCqGOKbKO3ZH6lPsZWvPXcT2EfGkHgcBeir2BdT4OZQEta1F5+/WDte+VgLV2Z1AZmRZ07t+Sfo/7IQ3vq4Qd31/T0lMb8ssc+d27o+Dvvuk05kxfn0yg3gZzGKPGVMZcZZLanK0lP/Ima9t+nc/XPLff4l7DCk6vd4Fh40Myhmg34NGOAn8Of71PqgQDnDqJMmlQNDfiUTnPnX5HNSeFU9pWhfO568RkJ7kLQDoKJr+kEKHQ1HR2baXO8FbrV4YFXgD2X8XfZcewLOdmg177pZIOs6a2jVbS8i+GLT+FrLHpjcSKm4gIJ3nT0XrtweWJZULxWOabPqtJf3AnznTzh+QZU9wtAvG8QB2hdlPEX0OjTe+87G0umdrIhpw+NECcxp0iNZBA/MRkGu3GdHn9BpB0jOcdANWzwi54w8o/5GQciESv5xZ/A7X/raG3bvqVuWD9by0t83Coyb7imye5RpguC9DnxFZ6YkAvHaEAbApj1t8zsDwoSN+4ULC5P1iv73qpdu3fUOn6Yq9rzLBOr6g//6Jt15szZ+vQnH6h7771Rc/SyG8OzQBl/nKJBpT9wgt+04CvbCpBteHzoBSfzlq+MLouPR6L5xgQf96JLowznxMWhBRyfFRu6kzf4fGXucc3FDOMKe1N14NDJujx/tu67+xbH08KynXCTq+3C4QvxGR/PsIhJqhItS1vO1caQNuCZ0cjChL/oxkZDdb15F04F95WJ8Eim2Wf8dH4Lk+EgfPFEReh4n3evHU3EdGw3WQD+SPaayqowD+FlnNgH+mLwlbHc1fZ3eDUSEBYffZc2yAMxq2RW6wAv8LimwQ3iCTljLrziiB/GBBf/wWRO+Y5L4+C9b7BsFXsCupk67QGs2xelojed9i3E4BgyRtgL04kLa19TM4BljZQV52oF/O470CBRiI7GbzR0PKOvmHsQ+7qeMeY+RDwiBvwJwOOW+egXZ4kBPvDphHiv8htbUQH3aM1zL4DEqYwnuFTO+REhezD4kz7LOhGr4KhIl8XhTx8w123PF0nCo1NFfzmIzhCvP4oVD3eA+bcA7ghfWcyddNSiiGfx8HXS6xHcWiG8McOKQOTw9nr0w8kRXfggOiyYdnvjpxFwa51FRW9rzttQ/ebk9kBrtmxX5oiBLURBs4mk8v3a4PSYg0xIY8SBMFGMYZdjk/Xc86/Uu++dqvsfeFBXsDP+yvf6tSu1salaWrxkR61G/EwEbm3zgGN3DIgvcaZ52WzlahrAfzDwmczhcuS6PvM0blBZkNKS3tiRrehLiR5XKZUYlA8T/MigBme+KdZYvHIwUETjB488SHQCmuDjNgKMMMV4gg/pLCXp5MgLf7DBt716u4Vvn/MaNFpN82STr2ahPeD1rsGBxXxDLSKZmGkjOWjHCKMkT3jhKXoyGmutaIN/kO9X9dLpidONCJBFBr4sxkKSpDg6qBBX6STDBzNF1r8Lgg18VBo+ihKLF7AYjEfCwTMaHymyUfbXVlWJ5x3QqT4xr8p8c0pYWkOJsn2xj0pNfyZ/FiZVPKl9ctPqzIkDS0vLi5zqm/8TNaP99slT5+u733uxZudm65OfuMe/om23xJkH+tImrDMeAJ/XsWs8jZmWDRZ8zQ9ioc1QNm58F4lvYWiToAXo5OmFOvj2kXrogTt1YTEv/xR/xqIuJN5653itWbutXnnp1frYx2+p6SlOdDIkEz7xuT9yxyQjVW3y2Fappd4n/aS15B/20uLsBXIp/3sjfWzA4OAXOCYn5bP85Xex4EIW1/2rp9ogsdG5yhxBcGmh3nz7ZC1cuVwPfGivcFpMHUuiI9Ab84Xf2vD8VfuQ46Q7LJANuq+A44gO1flA2neaaJrHuwiMp8YLo+etxjVj2DIaC+DMYVXISIcQfOTV7QDd7giHjcig1j8wqMNjRNTwS5fy0UmL12jeAgxHV5teYuMLDtWzlnHCFF5kb1VVV+TNbgnkm+wAyKjtXbcyjwlvVF0ftUWsZsKOY9YAlalHt9ujnP6nRwBGkyVEIOaew0J0v9lkeURpbDD/ocHsiwXn8IJTQY3kwDBt7WjngGUhDxhDoj2Ca+gqskq4L8Vn+803k5st19saaiFz2xsB4xSaivRjo2etE55xjhWCInq+aaz2enNPP4oPByyndynisAuUjZYt1nN7y3og5PC7NKw8rSghNm/UWOeIozcdkkMHTqAWPaULMMpXV/DDeNKhi/Mruujw+g+rjmXxHz12st49zDeQr9Z99+6ulSvVHolPyu/ltpnR5SoWXaLXURGwVwM4jqAw7HYC8Rf9yVosBaByPqL9ib91GBgvzH9ihHVBkzNE3SB3Pdjbf/z3/ss/GOy7IKVWRk11XghDlyLSjTt31Ifuvq02bJip9eumam5GMlcWdQW7IDqs6BHAr4HthQwUjoaiIpNWUcQ5OgxBMTmD7g5m+lDhRYnBMybHiNIA6n7iM2C6G8yEbieuBr0NNmR8Wt3BZhmUw4CkQ6PLeuxr/GTDgw8ZYNQTO3iHgKcaUN7pqOp+k/oJ0L6J6MWAQ3ifmKBDMlWAKDQvMR3gDx3KUKIIr6qWMcIkxx7bPkwnpiroZZ8ckLAD8Y/2y0faqzwLctPbxDsvYzc22QylJ7jbAo7NzeBP1GoCZiEUko5EyxALcD0n8xs+0CfUx9BW2OrxGUwbMw3AsjgOD6GKuWVKaqNO8PtePVQHDx6pG2/cpLGsNtgH2nKl5lZO1QMPfKhmZlbWyy/tqx07dmjDr0VEm47BpnzLGJF1/AangyI5ehiurlmE2EheDL5bKA/5AcK33z5T3//+K3X3h3bX6ln5y4XGiwfq0pkLdcfe3dprT/i3N7Zv3eALCqmzTp5H8w+BTXPynxFK/rG5sZ3mg2rxLPHwYi2f2aCwyNWK6Xp9/7GamNRc12YOR+n7y5ev1A9//EKt27C61q5eqRO7FHhB1CWCzvbeuHG3U9qntSN8770PtM9Z9u9g+fc+OOn5yFjLGOqLfOt+UYk4vnbIgih6Hz8qewyRHMTQ6YNr5NAjstUO0BjGkahRxmap96P1j+VAN9nHH2vdMMeUYy/+KF6NP+tKyq1labdx4Q8WlbyDEq6PcbdpNGe735Tpue5frPa36OZOIFz2Twm9kNEVu4H0Q3R7oyXoNFvFl6a3U8DR091/KTAtFqCrn72BUAUe64YSXG9j9992VHa94cRA0CA6odnWtEZFjpw+Q6Qxmo/xqiqATmfQRWl2TdKBbOQhox1pLAFN1mXkwuc1i19J1/zynWmNAwavNyrZ9VrKtnq1lW0ag9LHeEAqbZFVzi9wK3bgaTzP+bBe9ItP4moSF3b9YoJxCI+OZRWu+JMR8chPfyuKix85vzQxV089dbCefvINzeu5ek1r3aH33qu77tpllVelkw3GFPP4Cn/XMO1YZWMH0CZzpia/7XsjU7Y/eG8fjRZQ75VRufOP6oj0eAisi3J6xLEhb3Rj7U9kKGmtkPNtUUIeA+MLBwLBo0hdIDzf8plfmq/5BaXFhVrQFdwiizoNh9ETPV1iFVaglzqFHT4LKJ3nvtGEd8CU8kAWJ8uOZyEWzYlyFr9BscskTihKspuAIoFBvVK1BrdpLBgUqXlBly/8kafrLLJMGmLCzlU7YG7fESPw/kVHOIXjurHND9GkVck6WpnDbVYyC4fKA07M5N03+6eUK/+A7yZhXsDi7hM+bEGJgZMEgxGvuALWQFcJXf1kwLra2z4OwWVgMTbwb/DDDMm6/50/mwKUapfsDQvjJ/HnuQ6uMryJbX0Cq2kE2vXYCUQP/Jyc87yHAFZl1uFSdERWMXAcxnwV+BkDJY8t+ITrMRiAWNJYy9LHkeuQcS4ZteH5lw7U6bOX5YpixI91sYBJgrsb/C3J4sKFumXPltq0eWu98urbEtYCJEps0gA2PM1//CRDl9+xD4oRyMc9jDs5B4/ZlzUOePR1uZauaJNx8Ey98OoxbRa0ybgyVY898U49/8YJUbmLUnV5fr64+dk/2mHJZG5f0aJ4+P3zdZkLkIkltZXxzsOQzBvZlhDjDT+xzULpv1zRFSBxWlyaqGeeebMuXJzXIof/zMOr9cGZy3XwnWN18cJ8ZBBHp68SaTNs9Cntu6o4nq+ZldNSyV1PPrbjiwZZe4aYq85dIp65Z/4RCNaF3KmxRsMwfhpumE9c8AjfWYkxfefuZf25Zo0gZUzGfvptfEw5Rx/cLuslnqbe4FgrDby9TC563yRkfrS4QGl0q+ZQjq/cHSPv61l0wQ5j9CNrLdBcGCsLoHbZ4BkN8hN5cwRM8ZimMPKH1LV1vc71Qq83+r2uw2NHr3HlFN0uKtAFHt7df72GDVSz4TvUwgUbSLvHY4694NJ3LSbuZOTDA2CdtQ+yCfBae+wNsp0HCZHop66D9YhEn4S/yRFRza2J6bk69cFSfeubz9R3vv14nbtwzueSNCI6sIFeEkHoSxJUdNl1fNI80qnUNq4syQZ3gzgt+o2PfPOtyIxBb6G0AVFJQnLRm1j/v50mKnUubqY01/wctPrA51Tmvqb3Yz96uY6/f7p+93e+WL/85Q/XL/+NT9SJE+c176d8gTKhwDF3eSRjaoa2pw2es1LgXzUmCvgfgoE4EfOfC/Qv7RQkJrnQdR+Mwbi+DsbBp5f7wkipFMLnLhA+71Agybd0biZon9wG60G0G294gRfdK+0zRv46QTFz48U94kJtBj55t+MkPm92POhHeSB0l5CjLKVg7BsGmo5AdJs+tjh5cWxgEdnATmyBk7cSQhZ+8nw0proGYDYLBJJNTDYM8Ht8kOPKCp1oVqwUvukEKbDXZk6d926DmuPcCdjXEb/EE5GAZNKWDr2E461oW9ycxzFV1Q/g6A+X7BsnjAiMqwf64uYTsojD1UyzDQ6O8bHBe66aXI1O2sFiQ8R8B4ONYfPfqdkgBrI5LKoCNkuxqyS9LF6OkIR8dQk09sRQKhSvXk4mG9IfGw0X8tDnAOPAZkSThExknFBGX/fXIJ7J6ZV15113trsixBi6isRXBTb3Fy+fq72376pLly/W/Pyi/GDzhwLppK2q8EBuxpcWJtF8VxM6naZBBTu/eJ1numTDvmADRyd0QXGpzl66WP/rH369Xtp3SKhV0jFdpy9drkX5cVIL03ltOPjIWEGoKfnNJqMml+qtd8/U/+v//Z16c/8Hfj6OuzorroiPKDvM+DmKkSe0x80VbV5X1OWLC9rkLNXGTe2n56HL1fmF5dqyZUvdtHuX5YkR/1FHqE6f48KHqNLebNDeffcDf5y9pJjkZwFon8aK26n4aPFeVPK3wuQ7t9M9jgiBfOQkQ8/Qn/bZQWaMtLGpsSNN1ovvxlESP7ymIEOZ+Lb6+MkMQK7LAvSONwY2kf/dc7nR0Rd+xlJkrZ+x2PRk/sTPkeYAnnV9KSsxziRjPdaRnBZaf9Pb6d0X6sDopNMoypizRLDzmK4yR0B1dHUcaLLGD/Qy9IzagGUY087BY1u6GFeqe4MKCE0sXNPbteMO8/iErIA1AllXWjuF8vpAPM0Sm76gMhv2en9GvvcLdxuopnXgIXd/Y9s2wFtbLDNvGUMeR+3HZllxV0xO1cVLk/WTn75WP/zR07V2w9q64647dAEyJ3naGL2BplEor1GAEPAQRzz25o7xzgWE2sBH8dlWaUOk82z/drDXhCltrGZW1WXN4zOXVtQSNM0l+PnzEmyhmzvK/C0K854LT2bv1anZ+t73X693Dh6vL/7S/TW3Kn+9dEkXKtwtnp5bWVMrV9XC8nSdOlv11uFz9f6pCyxD9sX9zBilDQmWbbmqWNIej2eV3Z8NP8TZCBcN4zw9H3h/jjxAyTb1oucJSYIIX3yE4khDJI0rcdmlKMtPuAfDZ4uT7Ap1dehvJNEabnuh083TYsVgYMDQmUQGWXjDYh0cUZmB1/PMCXwRX2tgfx9OePCaL+XIog+86p4kKkPmqo5NCjjuVskfPEEWHVlr2+AmQKmqvVpwtXF+99CFOntWBeH6znyFBtiPfrqvHn/qjZrQgBn8QkeckhIMYCkbGPTDRfs6hAV+eIIjgvZF+K6raTd0U5ZCJ7t148AgQwdHDklfEdEPIfc3y3rQy7D90+H2KzUWnzx629CZDQGc4KIbU/4Dxk5pPIAf/lU5i0twYmi80ZlkAm8GLyYURiiPPzZCpl3TRgFF9WM2pvhCJ7FUcA9O+uFRfSTT7are2myf4FGJxJyQubo8f0ljfVplNrp00oTGw3y9p6ufyRnNATHNzk7VhhvW+Y9jB5B8Yiwlio+vxsZ89hhTTrgvXZyoE8cvBg+PbOV3b9iMTNXGdas15xZqbmZdHT81Vd/+9nN1Cx+bXVquf/OH364nf/psPXDfbbV2zVwde/+MFt19Gpfa5OjSjT+ru3Rp1h8pcXGi2SkbLIaytZwYeBypDi79LbwbMFVnzpyvNdqYrF094w2+b1VPztTJU6dro9rshxOlT8zqHy2kU2vqz77yVD32xJs1PbtW6NX19DOHamHxau3asb2W/bcxdBaLuNYRzZ9aMSfZ1faZtvPfNfGJnszzaiSCBS59R6zAY1sgt9kU4juyAGOG/heitQi5pP5VeP/xadPh/m90g/JEhmJw/a4DEF5y5HouCc8LlT1mst4QXX9kyCFaP9F1X7OZRabpVW5/GCD2Aj70i6bDyxzzQVhmC3UgPsVXIGUzU2n9a8Kg06DMMZdObyDMFz2UrV80MNapeubWiCd3bvHRqOjzkbYi536ULO6AtgbhSRIXgvHZFGCGeFNvY9Z3ePvCTa4NMZsDD0ErlRLq2LEculGmYvOVfLBhXPPLQae/iClY4kEsWFOyicB81Wy98uqR+vpf/1Djd7K+/KVP14c/srd27LzBv/HmhqGlrVOJA21J4udOgH7ncfAPJuLPs3mTs7XI/LQ/4tdYmpqerfPzVa+8cbL+8qvP1v/8L75b/89/+o363o/22cdZzaUpnp2TGubo2fmp+uYP99Vf/tWP6tK8AqSrj8PvztcTjx+oz33hkVq/XnamZ+rC4rTOZy/X/Q/eX4eOzde/+tMn67//H75a/5f/+9frv/8fv1b/5s9/WOcv8g3nbJ7yfFDGj9sXbEBFn/tpaAP7ozYa58amwb3tOWc0uiDrex8HY7w+wCSnn1FA32UTPZ4UZ57BwTkrbv70wQieyYwqJkVTmRxeDSyWj4Yx9ElpRDw3Lw+39cGP6ADSbwyjyaXw8xabqkhpbzh6vcB4JMDLQkIxdGRGQQKdDsAAluBD54DToPHHLXHYL/7wSyFTWqzTZxfrT//yR77y3KnB688wRZmcma33js7XU8++Uvfcs6dmp/FDmplwvbPMiT/xA3B7BHkXUFBynCWPFywu1tWOMEmnhcSh3Dp19KuZeJWErZE+YRBpMsii2Ytcs+EyNKtWfbAPi3ILIp9FzzHVQX+6T70qtX5REW+s3tjwe/FQTKMq/KHbDelosvabuiltUlDHM2EYyFHizRlKrIcFTZkXo3CaDz3opDdZbPwNH8BKk2wDlGQzDBkfukia0En89MW6ePFc7dm9zW3gJMQkP/D2qfr615+tHTt26iS/Vtr56xBteHTFtGbtSqnQGJHPvijARouJLY1MCxRHbQJff/39+ulPnq1777vFMdXUFIUW4faV2rBhTW3etK6uLMz7q6jbt6+vX/yFe+qhe/fUTTdtrvvuv8X/0M+m/PTpy/XNb/64lpananZmbR3XxumVNw7Xpz55d21cP+M2+M4J6okX/tkfvWle+eNOO0f8ZuvlFw/VqjWr6uabGP/aDFydZubUsWMfyLfl2rlrPV7iqhfLtw4cq5deeb/2v/1+LS1O1muvvVf7Xt5fv/zlR2rLxpVSkY91ifcFLZo/fWJf7X/zvdq//0i9feBUvf7GiTpz9lLt2rVVHrSNDb7gnpzGs7xRjl37q+QxaF4zmI3os1x4baLeeNN8j1bjBhnGWgag+WynyZgPtFOTgbfjeVPJd1iU+vxxrAX27hoa2iE2GYFPehTNlr4wR8s9Phi0TScQSelTezqeMU88uj02BiZRV8Ee24e0NfpHSiMHRqshDaAeivTCSz04eHsC19trP50nPsS7g+21hkZOIHbi0o8u53erotZjmtxY2qnDLPYVHJgm3fnYAKkYFuKRNYk1nznL+RLImih9jh/F8E1MaixqTnzve6/VG2+8U5/57IN1661btRm5LH3MCmLOeJX33nzJCnc2dX6YnpmoGV0IYev8+SWdU/iR2kXbmdK8YTO8fHWqprRB+uDC1frWd56vg4ferTtu36N+XdIGc7Yef+ZAPfbYC3XxwoVav3FNbd+xtdauXFkfuvsWXUzM1Xe/91J96/tP1ep1azTv5+sP/81j9cr+U3Xb3vtq14072CPVt7+3T3Psvdq0aX0dPXq63nrnZP3why9pLupCa3Gq/vQvfqrNzFTdfvutNbt6jVaDhfr4R++uW/dsVqBo22htcowVFwBMj/cI2frIdfpHB1UdxJjxSl80dYbo7JqaHkDFzhZaA/FalxLKzENZafK/+Qd/VxscBIUGSdkWGUDB+1a5FjLcQ4mVqfNYePqfIGbi0r3QkKbOO9NMQTGi29ELRxhQ0NEjHMknIoBNBsWmywVBhjEDD005bGac2ZNGRfRpxDJ/M3g1SCHDSgEGvaKLjsMH7OaEzOeai4sz9cwrRzXIdtXOLXwVODa44puZXV9PPvNarVm3tnbfuFFXEHwsE5/g8bdQXI8t4sGgj1m9GZ8Mp7JwxbYXJtXxNSyJfUodWLQUfwZdlDqZS4IyrbIO6+k+MWFjnVimrwVCJJbx074KTep2jUOvqn1z0zdDVmg2ldVGruwil5O8S6p7kwALiKGgJtjZlNFhv1kgqIlvsGO99BO+oIt6Fi1uGQfgA4Uetcqq5WvHqxzfBLJPiZSxF3/RwV5oemZ1Pfv8vrrrLm08uKLQcfnycp344IPasHFH/eCHT9fNe3fUyrmZevPNI7WaP4bduLbOnT/vu3/8O/4KxpJUIptxFvvYpIlTM6vq2WcP+gHee+7Z6c/eWWjjF+NW6cpS3bJna33k/r31wH03a7OxQRuFS4qDFspV/Ds38cC/K7V27ZraeePOev3Nd+rAgSPFrwuvWrWq5i+dVzt25OYJJxrixoLf2uvWq9GExnGzA9P1k5+8Uhs3r64btcHHX74+Pjm1ok6dOK/N1Fkt8Ns09iUhnWfPXqnvf//p+rVf/XTtuXlT7X/rUK1eNVtf+uJDtXvnan8bzRcQUsTHXxcvz9c7R07X1u1b65Zbd9Tum3bWqdMr6ulnnquPfOTWyq8e4x4xU45LFIRkbhHFrDsmhA/vjfBb+CkrT9wzbinnpyvCwwYjfQR3csv40Pig8ar7I+omEwg30s2wy0znjscK3Nw/C7fwsj18qxB/ml54sxGwRvNCzDyjxnhqOpGV0MBtHcQjOhOn+Ikuiqkl99yhXQJksNETsnD12IQJu5LhgkLJ54Jo8gsd0Zs1gno2e+BVR562dn1gVcaUc2FI3qhaX3RGb5cJjHSIx8FLMq91UhKAb2AdyIFCnKLHo3yaYP1W9BodMc8B6TGe9qxYWd/67ot1/MSp+p3f+YXasDafYvBjtpe0LnBHclYXv96kSpS/DZqZWVPvn1qqZ3Sh8OKr79WRE5fqj//k+5pDq+vmPVvq4qWFevzJN+tHT72kdeVivXPobP3Znz9WL79+snbs3FE3bt9Y6+ZW1QsvHq4nnnm1fus3vlQf/chtdfPuG2r71jV1595d9e7R4/Uv//jb8ut0PfjhB+ry4nR941sv1JIuvDhXHXjzrXriqWfqxt031ZNPvao1bKE+OHFOG6hTsne0Hn34Aa2fc/WNbz5R23bcWLfoomlh4f26Yd2V+pu//Gh96M5d0sPPTySWHoPOCZQKJL2xgSR8UK4BIdNHVCTV9FjGcn0MDhgf2QBb3HWXdeQxEZDBAV6/e105573J/+bv/1d/YLvRMBimmhMIJ2QYwuNB0zrPqkxikoTOhmWkT/w6KHdZiyjHyQHXdPNwoeXMo5M8K8QQlBHQ5u5HiNYWGngdLEb8GBlotwMi9sLllK/ActI1Mlh230xe3+bTjls76+OnLteJ4x/o5LDbn2mik0X67UPH6tQHl+vw4VO1d++NtWql9MuGFx+c1ObPJ/e4NrSX3CiX8aGXwSZP2+xyy1UYcGkvoXGItGDQZqDHxDpiZKB1vEvW4YLrQDZ3zT/kVfZkbyxehFNs9OQN4zTg0NOOwbwAuqGhu7R9ZSOgI79pE2r09xNYG2c6soBAC09Och0zAtqArG9rwztGNb+qxowJwYMMsqu1Mdj/+jsai6tr287N4p+qt/a/p/qVevSR23RCX6zHn3pNG5m19ZY2OHfuvUmbnKk6f+li/eSJt+r9Y2d05bRFSrHmVkgxcdKY5M8e5cDCwmT99Kcv1Ic+dEtt3bJGYeDiIbzdR04q+OP/6L66WPzBLe32b9AwZMXLQsYdHO6ybFi/pu65a0/dfc+euufu3bV3z+76wQ9eqC1bN9bmG1ZLvrddby2m/VmofMwnyxrjdMO7hw/7yvWmm3bJZ40JlQnnxMTKennf/toj3atWTdflhYl67EcvaJOytfbeurl2bF5V939ItvdurTVz/K/cvD8W8nTDhvSvXjNXJ45dqLffOS6LM3X+3GI989Trmms366Jiay3xkR99Q9e3vsRxcpJPhEbRGHSCS9nRQ0YpI5d2RQ+QsRWg3HVfD5ZCpulNRh9Gj9+Jm2uhec0E5F7wyIcXuS4/khIgpwye3o70v/qmtdNqXEceO+QIIDnS1edDTtaJAcJmazphj1gvwCpeBpTq2WQFmJ9mxT5OiC8/QUBseact4emQ9kFDnUrUx+wADd3y+BkO3hMj++KaLYfPLPBED++JRfdD76rDkq7gHKACxIxAAZ2DZjYmXFTyMfQEy7/ktAahz3djiOWU4jGjC9r9dfi9k/W7v/3Zmp1c0nieqPMX5ut/+5ffqSeeP16P60Ll0vzV2rF9g38bbnFpuv7kK8/UP/ujn9SPnzlaL7x8qG7YuE5zZFd97/tP1Omzy/Xiy0fqncMn66Y9d2k+veWL1jv33lyXL57UOWW2jh59r/bevrsOHTpe+146pIuCS/4ofG5uulbOTtZr+4/VV7/20/ri5x6p3/ibH6/t27fUn//lT+XbivqFT99T9961yzb5y6N1a9fXxfMX6/f/9hfrYx+/tR568Ob63KfvrY2b1tZ3v/1Efezhu2rbphW1c8dMPfLwLfXIQ3fWyhmtn/6Vcs1FBgIR8UBovdLibiDeDdeh973HSOuLjst4MhPvrRKw3mhTmbHRCAKKJHisy4kMiTAy57XB+Tv+iEoeGwlQ6rpsRItxBw8gNayfmDP0UorF4OKAeBlD1tE1Cqi7oHeMDfUesBTBMUF7I6xHuPjQ6kpGUtbCHog2SEhwAK1vbLIvGNFFAi+/r/BskcqTwgVT63VCePzJ1+rc2as1u3JOJ7VLtU8D8eTJk/XZz35cJ6ilevXVt+uW227UJOAbHzod6UTob4VZbwx3vwG7bbeEaxuHxMgCrUzVFBftf+snt7+x+85U0wvCJ0/JWwd8Q4qcuYY6StJ+ZMF3PzlUkU3FCrvgG4+5r8sjD5sWveYn4gZVWWKQZwMDOot0bOWqjoSckmmRDwpcL3tQWaYDfF7Mu6yPACduV5otYBgLqhvX8ABeOna6TJicXKxtW7bW93/wXB14+z1tYt7VQjFfD9x/hzYUl7QobdOCcbmefurluveeW+qWW26oN996198wuufue+u7332y5tau0sZlnfYdGg8Cm8MfvfHw7smTF+uVV/bXpz/zgBYS3NQ4toOOtnI80hxkc6ANDJsQX0UzOsXneBM7xYOpyvjzBkkV7rRgl803t7C/970Xa8+tO7QhQZa7slavHHkcyxxykW90aDN1+x17tEnbLp3z8p2FTkTZXbduVb1//Ey9+PyBOn78fD33zBtaQKfqYV1dTnNHiR8N85cRFuQD45HZJL1Szl9zMOqJxdLiQp09f6HeeOOEb7HPzM7I7/PaUG2qyekJnX44AREY8dPGOOx+S3wAcuZdxgTP1XC3hDE1jDNTAn0c9LsJ+EUgkgffBeInFSVejcn2wTvx6nzS1Hi6PrDX6O4gZNfTrZu3KRg+VtIbdPMZIS4KbS5EKnqcIgJm0AUeoN5xvA/llmPTv2Hk2gjPELQKqq1gStMLDPZbgpZDxTDwHppzZ47JYMdAjCLl+eu6q+Ft3nUbllWyJRWDF4MvFCiA5sIhF1GMoyt8K1K4iampOn7yXH3tr35aO3fdVGvWTEmEB3S1qRFHv0t24vR8PfX0vvqVX3201q7W3FiUXW2ALmlsP/3M23Xk6OU6qQueZ547WKc/OFb33X9b/dN/9p362rdfral16/0c28fuv7F+91cfqUcevKX26nzx9FPv1IlTy/Xpz32ynnj8p/XQh26uX/rFD9ett95Qn/n0I+qH6Tpz+mTdevuNtfPGDXXzLTvq9IXL3hS99ML+uu22W+pb33myPvboA/XZj96ssT5ZP37qoGgH6oufuas+98nb6oYb1tTpc9ztnaytW2/QxfqJ+thHbpU/VatX6rJC57pDh07WgXeO1t/+nS/X/fftql27N3tePv34k7W8eLG2bNmoOctNhzxD5r5nPvYONCTWoNyV9EPDAo478RQD+M5nKXAglOjbPHemqtaK3tcA/XytzeBGVlK2JeEn//Hf+zt/YEtjAEu2NOzOVWv0KGqOhGIH4zBLJFTeUN7FCAR6GKQZKAblyMVh9PhNhCaYGNpGb5Ab7pN5G+yAZYC2Q7cnoNHbfDRWZRWsg+dotFvneYnJmZw0uFXvVniB59Yx8jpBaKOydv1sbdu+WZuYI/XKa/t1Rft+rZ5bU49+5G51/LQW/806QR2qtw68W/fcuVu6pMNNYKMR34Heju5fFpH4Tzfau8beeYHwp2x+aE7BOY46fG0sRj8wK1xUkP9s6nJoDIzwfQFmk8JCIIL9Vc0mKQfC3+uIU+5p3JaJfvU+b/gGXSMcqBuR8SGycOXjI+j0LfFtNn3VGTwAzv73sWLGVjTfmG8Nhjq7BJhVndBY4UR+403b6vxFTfTNG3XVc7tOvPmV3kml2/dsrQcfvK2271zvPj918nL9u3/7ZK1ef4Nwu+rdQwfr7rtu8kbD49eDm0hULWoT8O67x7WInapHH71Hi8li+rFz4FMa6WJ+lTiJhYbbvnzUwzkgVzmMZ9gVR/UdNviIbEEbim3b19eFy1fqB4+9VLffurNmptmEt35yn9PmtD3eqf3KJG3dqbNZlO5lvhm1oIVwu/Ir/rmIO7Rxuv/+XTWtTdXyEpFgHijHL2wwx9DHjxeKOsnfXFyZrE1b1tSdWtjfO3q2Nmsj+J/9F1/QpnJKV6czNeU2qH1uPG1UrSdo5CYwv9noyUnTnUXOqOTAuA7GeqfZx5ZQ6XDArwPdIghFcKGlPgBlxaGP7ehIGuQF+NN10lHk6SXKEBpVmXVgxnjeAuDxw25wNBp19HFCbgoshn7GVDyIvHWIzx+Hu+8DprUyBXjcJmPTNuMHbeHJOsEruseht73b7GCdvBp/p8We8J6/jYbtXhLdPGN2WEvZ3FqH0N2K+5dzD2NQdf7UeXGRB8w1LpcnfUdR16e6ILmqefFyvfjqOzV/ebIWlrXJUZO4Ye+Lh8mp2n/oaC1c1sXNvbdJx5IiKtD5YvWqlfXwg3fVvVr7H3ronnr5tUNaQub8K//7Xj1Yt992U227Ybp+9Ut31a986X73z75X3qibb95Vh945WSdOXK6XXn65Pv/5B+rzn75LOq/UxfklXVS/VG++8Y42SneorVdqw1ptktasqZWr19ZTT74q9+a17txZz+gCY8U0sZ2qH//krfqrbz1bDz18ez36yO31wgtv1Df++qf+FuYvfuGRWri0UO+8e6o+dPd2bWw0P1nrCNnUbL34ylvaGL1cb799qF7a91q9qouu7Ts26mLuTs13xoliosHmvnGQldynucB2hL12hiN9Fn7enLe+5a33d6OM6qrSa+5ndJq3kehzKmN9fw2ANm/oK9589ifR0BQC/fPDhtV7H0wMOAYyA4mFNHiromxONbDxhKDAUHBgYop9c/TJjlC+wiL5xIyMgHrzhzyBQkP8GYcEApEugz1kmg8Mbl11Wo/G+uWFqieefqXOn5+ve+7ZW7fu2S76JS/aLJAMFNZzHuziNrxPpPx2x8SciDDwo0fE4KImCb+RM13nLk3Wn/3FdzRwbqpHPrLXu16+eePTBXbtWzZndqn5at32mFhgVJsecoNaDDMlofpChgI48rFL9KOFB745P2nOemL7+SPxJtajHGRX5YEkaRYom2883WdvLgzxvy8i8d+qBoj/QjDISeahDcKBFo/jCl5lP9PQNmO9bZTz8QzxwF6eCUkfoIZKV5Z2uv22zVhSTFT0HSQlXwlAE7itQnfAlqvYF09f6Puiz0c+3dcVrHRa5FZoYVzWydz+aEz5IXVp4cfz/ByRZPkc/s23LtS/+6unamblmtq5bbJ+77c/XhcunHV7Ucg48DcNpfvy/LI2BIu1YcOcn/HiV4QBPxCtTQENwwvbZJOAPAwqeA56dyP+yclaWl7AhaY/J3xuJ+fKVZv62bn6/vdfq8PvHKy//XtflAx3ldovndo1Fr0WK/vJMzfYJj4am+5axgt3f2YyR2SX8cPDw9z1wU83U7FCH/2M7FQ6UvoIpWLHrdLltO2K5sr/9i9/UKu0gH/2s3fX+nVzvrjgLymuLC3ljqq/1EDfpp/oTA9P96+uqKUJXemxjJ/ef6QAH61EHtqgS8C65HEAvo/zRvMYE92bKjUO2QFolurBB5ELG2RMbnoY2/EJPvzrELqGBzTGLW3SK3cP0oaMFqBzj/wY/IEfNuoExx0hP5r/9GuTMAuALdtrABqu8bniWFifaM0/45oSpKn/7IZSPOhC/4BT0W6BI/6xPUg03SBMkT2PcxXdNoHpHURwq4TyuQQaMggwB3SwMDJO3zrwjk7ghzVW1b/a4CxdyR3Rq5MzNTG9qi5emqrnXjhU7x//oFbNXq7f/LUH6jOfuk/NnqxXX3+/XtaG4Xd++3OS578QGT9SrTag++TJpfreY8/XZel94eV36sjh4/X3/u5v1kc/cnMtzS/U8eMn683979Thw8fqxhs31kc//pH6X//Ft2p2ble98dq++tu/+5nasP5qvXvkVL355kHfbfn0px+tr3/129qELdXmTVvrwP736sz5D+qee/fU5z5zvy6+5uqt/RfrW999Wpuy/y9b//lt2XGdd6OzT+oTOgeEBho5E4kIzCLBIIqSZcmWg/zasmVLtoel994x7tf7TX/F69djyL6+15JlZcuKpBgAgiAYQBAAkTO6AXTO4eTT9/k9T9Xau9ua+9ReVbNmrlm1aq299j6LdcO+a7Q+bWgD9Xrt3LW1du/cWY9+7I66Yf+emtUceuWVU/XXX3+p/t2vf6a2zK6Wlh0HlR8qvHBhrT44dMTnNi4urr5qt2zbVKtLiyLKPHFslQO5q0ZOkRCqtrgzxB5v5oLQzKOe8+mHgEyUHBKM8WcoWx9VM3pqiEp1xp685WLHMlS8X4AUeVBC0+o+FzA2am9640ff1TTrnRFAYeQsQnW6gsLJCMZoA0IaAT2uMxHU4qujtDnpWog5rbvVXQl4QeGE1nA6DrbQJMBm0ZttQlv6aGfyR4dPAqr5ZKdKm+Pi8daqDhw6VW+9fVSJMlmvv/yev4Xy+c/fXdddO1+X1sSAfE5uXvMZSCLjKSQhOCNbhUcmH4v5RKjF+sTZS/U3f/O9+vhDt9ddd1wjutjffRgH7GfhzxKIrZJunylGmY8TNe0sWviN7hA0i1oSKNU0WfEZfBZYxsYU1mc2jw2o4EzVdPdEpI4Oy0I/Y40NDU8/fLZLR/ICvH3tiW278Q8bskC5Q/2Y0WXxvAdt9zUYckuxYQPhjZD6+Uqsf1bfvnUdqqjp8bddSWxroa2Ds8H+cmfOp7H4pn76mjjD4CNyqenIxsWZz8mbjQx36FSHjY9ByC9fQQqTzcB6TWkjcfzkRv32f/6bmp2dqn/xTz6hBWtbaaVTP3c4ZId0YTzTiq9zc5XE5i4frWAzNhA/5ga2KVsYI+MzV/hFYzZUhw6frCNHTtbd99xRU7qayw+DcQeSfx8BDx+YSjO35S9trf/+P75ZN92wu77whQdky5JoiCUxkh2ywf+upH3EusFGhTubHgdskM2yV1sWNfGazb8WMtTKVm9QyUX62PxQ4PPFAHGfsVxvpmQbJ6BN2vAcP7lW33ji+Tp5/FTN6IqSh6cnJ8/Ug/fdXnfefrN9x/W8CySfzHOoyCPJJibKNvvSNzjo8voCLVW9TEcfoAMmu+rxC03vBhwbfETGQEwHx+QQORJk7AHv8TKm99BHHNEQOZ7n9OqP7HRfU+6x7jYhTzX/DEY6PPfGAS5k0Qut5ToW8KbfksWPBQH6U5J31tYIBU0/dlH3uipEwxrc1Rj6XM9YgIMYXM8xE7c+VwN9vFzNmu71B3LxIdebU2QJsAMb6HObdUjx9glRdeai7+LqmJhP1Mqqcs7P00gO32BSFnNhMDEzJfr5+sPff7LefPdQ3XnXjbXvqtm6/659tWfnrC9Gzq9M1O/87t/4I9tHHrqrZqc0RyYn6vSpM/XMs696Dn7hsUfqnjuvrxNnlur3/uDxeu/Ah9oozNXM9FzNzc3XnXfwTNoNdc3VC7W6sqqLjVf98DEjNbHpbN24f3ft3rWn7hDNDft3yOblevvtY9qwHPJPJ1yvjdFNN1xdO7bO+W7Smi4AZiYWZJ/cmdL8kq98lHTu3LI2J3M1v6CNWy35v/rzdfbX3zpfv/v7j9e//bc/UzdeM+vHK/zL5r64TxyY35u4WJF0LpIcR8XOw0YcGTcNSo+/FPA+AjUYRY+LCuMMXR9vC1L+dZ488xdwziKXeWM1yZnkXDhUC6/lqF+0WfPVtC4Y/V6bXnvmO1omdBKBiATxCycQDoV2ThLOouUTiuisB+FSRdXGq40SrdJknvEAMqEE4clpbMD4vwN6knuiCDodk5R5PVxBSCK0PcFDyMOM/JKqlmgSUH0sMb6bwRKvq8LDxy5q0Z2t40rMUycu1IH3DtfRw0fq4x//SH3skTtr2g9UKXH4h0PyETv6idvBZnKgiYFAPg9f8cuv0zPafZ+rx7/5/fp7X/lE7VVi8wNveI5dXvQ80QhHlqF+lwDwnGvx7QM2AH43XKd3LFTHPl/d6pj/0SRw0nDyjI1GeYxztW8ZKhY1pgg88fUdHdnedXUZtHsdQW63F4ajk5cxssW5ZFXsFiMrv5kCPvzuUxMe2j4pyDk2NvIAsaGbImbQEiMhdfRdDoZD/WuKJceec7z3E4xtwg5aMcNg+0F1lwQeJnRikfOe/I+9WMk7E98v7Arax/wKcL5F9sGHS/X44y/U1q3zdejDg3XzzbvrZ770cS3S6rW/5JcVsfaaLw/G4zty8T4kRJJ2h9EYaInWAr20slFPfff5On9uTRuqudq9Z1staHGbmZn2g9JIIsyzmzdL0uZ6680T9cwzz9S//3dfqGl18EvkbN61bxFgECfE6Ej8E0+fQBys2EJsckck9N6MQtfGznc66Wn2ktf+aFarjnMDHc0tPrLidz6WFtfrzGl+NHFZXau1Z+9WX71hCPG2jjYfe0wiv43FFeDcaWsYTHyshy+eY26Hic1aIGMbr7psGtKN762JjKG/r3lGkHeQg1FBD2218Bp69ILxFs3yiYVAcnyAWkTEyDkqHHObcxEU3kzq5Rxp+em6eumnTg5iAn7gujmN0BF67LCMrP/WI5z59XLdusWjI4DeDFtiTYk/8HXt6GPeuDMymny6hQo/MWsXwV0vXbQ931odAI/u/LuH4EASR0rcCl/6e7EylRE4X0UDltjwtBbfOvqd//54renC41d/5Uu1c/uC2Pj3QzzQzw/bagOg9f3gB2fqb7W+r4puWpubdc27Gc2p226/sR6675batW1aMpS32qCvr0/Vu+994LuVO3ZurW1bF7gJ7Ls5uEesGBd++HJKmxfmzObpadlExFcVM293a2JqpnmTGJHH9lMyNBtNjf+4TZ2XnwElnyFSmyDx8dyho4v1n377L+sLn7u3PvdTt9f6sqh94R/oY66KSmLJJUgSKKVfZHP0xaaUw9fB523QNEh81aCFHTsR16kt32Pdzk3hau/CI18tPI9dWUuoe7zViy1A9Lk62LPp1R8+ZRHuUCVjn4TzAicc16aA8T3B9Gc/TBt27+4a/zh9/mEhgTR2UO4FptWByGpt16ngmmg98QmGNQXfguarN9ox0zJISia+2yZi167jxHS9e+B4HXz/Qz9tvu/6a2TXpnr7raP13W8/X0sXz9Utt26tL37xE7Vj2xbv10hEZNo++50B7fY7zFwpSx+/G/LEt17QiWqpvvilR+Q/z2rwS5G4pAGE18OCbci0iepnoqfeYXzhSZfex2lsQ5KNiGRTkDqEg91ux+4eE2QyJhy9mDawj0jQkYUAntYh2X3xEEACn47OFFVHO+/oBXxHwCxtLBreJ0APWOS57QWRWHSfsY+kR1kWcvvjunr94Gr6vFiKj7s8aPCEt2RBr6tvsH8Mur3wDNGTbc5Z2vrrsYLOE6v50Xl8kvRiLZ/Ux6/4/pf//Bd119131ld+/uN1+IOT9eTj367PfOrh2s23mLg1ziJEzFAg9tFm1xjrQZZ10E9dOHKbYy8GqeUH806fXK5jx8/qCu5iHXj3Q1/ZrWmRI4/ZMCBnZXmjzp5dqnvvvq5+9mce4EeDdfLQIi75XMwAZOg4OG8kDMt6nzOHnGfei5fYA1mwsF882CcHvHiJBmBk7bDJxdfxoDTe/jctMoqcmOBrrrIdGq8vjIvli8Zc6UOXNz4S1b/6ja/EZ5CPvWpzUiDnB34rBpP5Q9O5xlrXeAHnMZ3UMQU6miJJZARu683Kx+YCf9gJiXDQQ+y7V/DAL7+ycWHNNTI8sgW74BndPaK/yWi/BwWES4BeNfo8GGKAbhD41pha1xgNfJFkTKqOL2scy2g6iFX8M7ljEmIO4N1Grv6omx4fGl3fbA60AutxbcTjj3PVHQqOzXrh/c+BEanmuBzUZpQZm0gklq0X4YrnZE1unqg/+MNv1aFDZ+s//D/+cc1oLnCRDAk6GbPkhc4pU7pY0BrPN5nOnz+nS5SpmtcFzNy8/9O0CEnW2IyFM5v5bRtd8PC5LPGRNM5hWGOrZD8POftOExdvGO2RJndEL7x1k3AC1pdsHFvcez4I0MnccJyYe1ggvkQKvydqZX3C/1duZmql7rz9qtpYYyPkk5wLMgGvOc0WJNBN0scv1qyw+H2cT/3op51Iy8ZGPH6nJhMn0PXYRvibLHh7HjI/LcZ9KtjRRVARni5XW0xs67DBAVQJbSYVAwCS/q7YrFYyAoKZE5SOg7DAMMFkfF+gcc44J3oG7koQpW1Bl23RsS+csQrQO0HDNrBSZqearaSJg8Uk0MLJ54z86Bm/D3Lv/XfV9i0LdeLUufr+D1+oT3/6wZqa3KhDB0/qinFL7do9Lz6dSHxV5ynoiYdRyLQfAsSnio3aCYv+zNlN9c3Hv1Ofe+yRumoXd3G4FQpdNiz2rvHbVscBr4BmsyEDrk7h8AH6xAIgilGdxO7gfrNFR7fXulRP4qmbhYGjyLtMn1QVb0hsEkXN9F4OTbt4NUlbAjJhga4LcZxAqEdcJNHf7cimtdsfO80vPBTw9N9bArCRODAe9GPHsCTCp1f3CTnBIyd6O9D2Ym2Ipu4T7/xPF/9OifPncj5a6DBWfc41vfwLtY7Fpjp7fqmmtXhtnp3KbXDJ8t1FLWTrvpsoLn/UFdm2W0IZS/R5LBxPfBLIHsexjVUHfPC8I8e10SY2bBJy0keE8lgbhRXpXlldsb1cFMzPa3nexLf+aHOrml8qlnzuYDYY9zvZkij5bqr7OOKH7LRcvADbeMf5x+pXwqAnjqo0Xo8xMokw7egYXze6vg6T0IC4YhFFR9czjJ0B+sSs0/nYaNz2Sy39WZ+vjhkr5nx4LMk6MkdH8uG5XF7urvCxRKh8khHgFbw91t0WVSyDu6od38Hzoa2RqkWJwP/uQUf0doDG2zvIhLdsYQY9jaZDxw+bLPGRb7avkwlHHwDtOI/tVJfxpggMdNgBjdfAkcjePw7goIem93U7uj7TqBjdZLDODHwDHgp6dIJXnA4cPFTXXbu35mdntU9Z9tqSzEt8mdfE3zxq80zYpALh+aULDuJiTeQROdt0g+UYk2KENy2uuJeOpKp1CDxg4Q8vPmnUTASTCoqhZ96BtS7X4FSBHxpakYF98E5MazOmfON5Pf7vFNmot8Qohg654ULGYIvwdCPH53JTqo1dvSGInER3ANk7bNbUHPK12e2IiHHYI3SATy9kGt/6aQM+YBO4JruhDKSgg8EVJWg7iBwHEFRIuWrsAiwMpA2hXGEUEAIVUpACTWNRfXRCjmHWO4BdGk6W0PaNgTcZ1PCwiYC3DwB6L7PVkjQgWsiXtMC/8trbtffqfbVtx5zYL2j3XHXq5MVaXlysnVsn6567rqm9u7b7qjYLPyIVH0ZcA2S5Y75SRT7a6FtbW6uFhcnatWubNlMnRZG7Sd0HeMf5wSHf1mpyAKHJRAqkjS2JQ8B8IuFjsPB0XqWg6ClIiByu/EVvnxJrjtbffOIkbCGSO4CatK7kAXKlheWROWwE4KFtntiT4oSD0xHL5LR0JNDRWt1PYsAVSyYD0I9dJsTghsW61QH4ANM1DUwgjo3EC1OK/NKR70ZwVYln3Ja2PPMH0OEFDV9bu5fkea69NynfduzYXHOzwmmDu76+VGsbSzU5JX42EP6YhsUFPzLWvLCTceD/OuFHcALkt7jHg4A3JPSRCPRc4h9uXtCV2cXaWF0Uz5Lw/Jf/RW22Nmp+bqoW5ieVo0jm69taVJAh/fJYx+jAnvg08j824mPGxG0ZSbw8sGoPJ7pWQhMv0oMbyTm9JY7qD5uohjq+YAt2NZx9bDJtR2urjOwRrewZ1wf0PqDjR+MWLT7C33CdjlzAEk559PkqUmVdc70DeGYbJ3//sKMYfJIzXvYhTPVBZ/Olx8IoveUiih4YRiAKjLssp8d9ynwRpGlaQ5MbedHNerS+1nwRGTIGfsEgV/2xLePkPr8P0oaGc1U8l8+55l9/gWIN5ah+cGz0+Bae5xx61AXuMhjT3y3wuUF4SONf1n3gshgNFlulZecub3hsl+bBTTdfW5tndOGhc4Q59NZcsB7Tc1LgZ0A2ceFLHNEpWfy0iOYywMfvkcz8VtHoc/Mm80t++OMgfHFWw6GqcJxvjWdcek6M+80aSEGfTTI3xx5r6hhOc7Bd0OMDB7+9tbFy0V+U4JnCbE4syRSDLNr66+0OvemDWexVjjKMDb+C4LngXvtgQY1eVY0P+IyP2qrbp3Qbus3W35TxGrcn9bRHPl4OOgdGAFfznYgjCTTeRhgt0pWlHRfyLw1UV4dLG4zwSSiDYYyHRzLU0sxnt5Y6vc1R5A/6ErAOXb+lc+VEQS84eJyw6KOPoHEUXgVKPr/3Q5Nq80N9Lzz/XH34/ofagW/yT2dvnp3RQr8mGpKSr/ImyR1AxKIWeQ3X64DrKv4sWbslD54snZneXCtLK55s3ny10rgsH15PRtnBONCmhxMeim1DKP1qiAFMr1j5JOMrwNHk0FvGg+TKijI2WYRmfDmxNRv6ovB3wbjtHL0REozzWCdgVaEFR3IPG05InPzddvp49DVXS3yDhCHs+hjVbKIadLz0ZqeP3dgCnjgnbkB0y18dAbB85MZYgDOVbEkKxhaQyOejGiJl7zot/QL7T7yENYZxa3xayoTAV/omdIWE7aoNN5+m/JER4ySBKulgmccsfzSjo22X39w9YtOVzviIvdaOUutJiSMsnnqJiYV3TSurnwFjrIkzH4tJJm0KM+qSFm0/GM1i1+az9anG1885klOJG+0UxhUb88A1NIkPuWEK0ftjRI9scoUj4I23+j13VSde+ShS9OjQX04IRpk2/aiKHjq6HGSDD5342pgI6bapwattOrr05swSnuyDtvcD5A6LtY/gRNcvGITQCHAFnzzwA+bYoK7Ob1B1JDO2dQBluQLPRcXS9ruzxUGtLq8fyX3fDSSeTZ7v1PT6GH0v42344M//QgKH7xmfDthFbMgmPhrCdxdkyXeDDtQGHX39oj4GYQvO/cijjUh8SE+LMV0t18CCU3Fq01ahJ0WvhnfcGk9iOcoFiD3OAvM3nekHw1xQDmh+rHLhwoO1jYM5RjbLtdCpTbV/Y9K5zcdW7eNUb2gh9TsLmWi4Q8qGCB42MqLh1cwVKG7QG5E8Bvp4dL+6qRxdmDfgPcfCE9KuB786rTqQaxVNn0kZM1/SISg0jcxV2PTy18Od8W2MYeWoftLBuQqf9GB31grw4NROAE3vIx1o4dDokD98HNUgmhquxWHgVelj3WMGUO/zCphIYkXZEFQECOdXE0wQmh9W7JeCSJsljCO0/RaqA9AU2QjXqKuvTRLzN7pu7LjR431MND+AKcigqShwfP5sGga0QbebF314NT0xW/Mz8/XIQ/fWwx/9iNubNqZFwVfBeTAZGb5ZZ18dF/Ro0ffHDt15AfTWn9AISHJOZFo4dBWwJiEXzq3UloUtkQOrjvEXOyMIG9EF0A8dCUF4HEsdcws8PH3g+uaTlseHuphyFSAcdPw1GtfV1zcm1sUxvb7r1DchgNkHmrG6jrEr7Q60MMP+qI/xYjz8PAUTp40DeJ+xWVA8uVTnJK/jMHpRaFnIJCYAaJ+IGTEF2CdYF5O7aJRMiB7HpfENOQUeulaYiBSdLvxwLVfZWOsl0IJTN32kO7b+JhdyIdMRMI8fMJZNtap8hYIrJLj4wbB2t4YdHL+xIUZtgdSPr+HCH3zDVue7ji42pOeKZEi2N3NqEg/y1uaqeG4hUP2+GwM//4nYL5ungk3azAvP3ShkMxYsdtYiGX28vAHVsc/rjL1kSQfyUJVxlSWtOI7WozfTh8/6ecc2HfnIOA+944NkWGaTDZneGHFiEL3BjU6AaiMPnRyNQ7KZw9/4OoADjKefpo6Ktv3opYPpVPqcI37IwF6frLHQ81MQ0ZBLmo5qUxg32owTNLYx1chsYLw8CUpHMfV+fKLur+LbXulFlkrPEWVO9KrdywAolAx8SwzQFTtUCa0azDEe1l9DDyerKeUJOqyvxZ42kwIpNJU/ADZmviMqOAioecOqCpsxpoafS1EhM6dYJ6BT4eNF0raD/dARGc4pYq7x9lEAqvuKTkr3ux87zi1w1L2ZJ2vYUDGXJE8+6brAMcwFRKNt40y8mhMey/Djj2hU8N3zW7IuTayosN4w16clhrUwG9NxQMWwRvLefaBPL8bL+qU2F7Jqu2TjBA12dMA86HTQERkpzHHPo4YLUCMfCCmeYL9woJHDuOJTpNlWdFkjX/hwP3KERzBh0uD22NHlqHV5UoT/HEXk3g6WreI+8Pjq1wj6eAKj8Q4PXJQOfb5O+M6D+FjkMdB6AVFbQRcUlJDuECgwZByGiAZH+GYJ/Q6UNUuJ6C6JLkOhbtPmqLdhMfTJxs4TUC28kgOdHy5r9E4O9CGXXSofqzn5sC2DjF7rQD6ctCWTH/ODZ2bqUt1841V19d6twim5VaYm12tlDed9qpOs8GYjRpGvend88I06gcIcHhCbmvaDYiT5iROL9fgTz9TiysXad/1uP3ORoTaXfPCBqPhItBBFGUCktl/HnCAFanNBjW2Wp+QiwbIYs2tmoyBa2Jgw0DIGAhbvrBqttL6uFx1tpEwPF3jazlud3Gjbc4+xLIBUxbQw6d361I9PxJ2Bte4m15PDY6OG7I5+velvyAOaphnZ40lOW2NlnAJBFALSpzj469sUvbDDucTdhPacEeANicpwhQ+O+GGqTrRITA5LpmR4DNTpkz+0FMXCV3joUEFMYuE309Dnq0PslXxe5IZjKXP61R/0+G+/pFcHUNLhHo/LsCAA3Sb4lcvc2mbkWHJ6PIkfeM8PqvDwUk7QRjJf1y5tXLAZD7xg8uEcR+TYUfUon5gPmGo/JSv2NEn2A1+5O8r8B8mfZIrBpoJqjtmeFqd+QvPirf5JbJHjm7CbmHGV0HwyP2MmToA1wc/LtFXFccV2ZDj2LV4N+liO9Ac3jvfHCPRTwKmMnxCysVUd24QxnrHEtjYevuPjF/5hfoun6tLGW9ukA/gkHeqESw1j3dvlWSabTMVFfd5AymbnLCwkc/dDhTrgO5Cp2haiZL2sCxo/Y7QeRk/8hJ6NDX5xZ8o/sChT8Nm265hfikd3CrzWHVUG4tTpJTh2YyP61XJMwZkG/TlvKEqQ217nxBh4/D2+5HyTL5mmtbQAepQYltXxyb1A33wzr2w1PrgH2dBijwkcT8tQ3jmu6KMfnInFo3HxvDWPUC1g2fCpoJq+jEDmqdqQOTaw6S0bEvqwXDizJG+w1P52oOq5IHtY83VELiyMXeTDpSovVcgxp4r4wNsX0zOewogoDzE3OX7X0ba71kJgbh99EQResfSmV7SdvJ+zEd00DbJ6jBNd7NK70nK0WeKNejxPEAWX8SdOxHC4GGsFKtO046ZXf/Ak2iKMDnMKOo5qcyyqpNhNiUCojj4JIww0OUjTKkRNnwBlALS9Dg/bCcCyVbVx6nbMeFlN4xXSRXXk+ha4lDE2DjqOxzjX4bdtAhKRPk5kSGgWaPG4VN/+7kt11dW7/Z+ZWfwzodI/slV//LjZBL8TMK0FY6KWV1ZrcfFCXbi4VCdPnq333z9UZ05crJtvub4efuTWmp+d0HlEMdKAY69l2TyEWepgL0DsQWOfk7xBbEixCCW2JxP+ILDbKEgc0h5sbzp47/HvWj0+iiM2ul8v90OHTnToYFmqZ/IGqPmukSqdD42oI8lNA4+K5VMXgRdsiBq4TnMMByCv33UCWCYA6PHbGwwV2ybouevYCe/cVB00KPozDjTY3IYOsO2q0kfGdJkAmyRPIHxQMVuzizjx1VVgGL8xm4DLbNTRLy1g/gp163Nx2kmI/vjpAfrh7bHDVvvWYjsOPsHB3dTaSuGuvGvnfBG4jR630kaHF6tGxfnQeuUfc41NNCdJj5/nnia7+nk1cfIhJ0nA8uSDe5pdlk2z2QOYTm0wLPZsNhACBlHYQXZavu0c8V4JtrdB9wnoR/J1PIfH7RBRYq0q+MQieJ8YdWymNcjY9aZ1tHUG6CdXYtAv2Fgxia5bssN3TqHReuLnF+Sr2yqJK7HPRpe69Vl8KNhOpQ9djFH4KUDo2zgImSiTa5IresC5TVVHwDoVdL796g2d+qDxDzWanzjFrg7d5/6OHuS41fq4Y9MN9BC6O30c+r/aIe7oc906kJU5EDcVGfJP1diV2BigUXF0hIq/Oqq/2wH0Gr2WqyMnW1c0FvTbO+HG/ej14V1/2Ehf7+91wCKFI2eMUSX97g6eep+IDbqsLs93mUTX2z67Cce8ETJC+GtNvTfZuSvnKMJLf8ObXnq7zHF9Xjs5avydr9A3GQM9KFTr0HrVJ4HYOsZzJQQvDdhpWvGNzRsAHV22gT7+QDf9tsFCAoNdOg40r37/2/HeBMhpjEFJoJEDDneVTtI1EkaSxWRnX4xSH6UbAG2r5NjwuV+i1xgt0Os90YHxCcUkyKSFr8ns+rsOQU5HlNBzR4XJuXkzz90waSa1wXmxtm3fXh9/+HY/QW/6kVpBBoGHzBaX1+sb3/hhXVxiQaJn3f8FetvOhbrpxutr965ttX37jGbzsn9REv3oi5jY5TssfqhbUuUf9uZzShJLR3AcLwNkZODQar6+WLTYDX6rbmo1jenqW/zoZcJ0nr5YkDwG5IFBHjTupKlUF22uWoUgKd2BXZCyfDeZrd1t8kSxvdiaUekQGYgMrY/I6PUGlk+X5PiOo9pdB0fAG1rnA3da8HNky/CsAovzFXJ9FIoaV3pA5DKGKG101gdtPz0wrNFhgMcvAbSNio9S/bGT4yBe7JEe301SHbxznU2E6lPYKj4iZb0Ww9xTVf3WAx7gKJn9lj+vNdXR2WMzjH3nAXCkAXj4oIPE644Afp9wiBnaVYeNHGAdECK+Enb8afI5Tk9za17tRkDdsiXcP0pJHCQMPNHkxVUls5g7R6IWMTyKAtUWkwiMXvjYGDDuHtu/A3Alehv3FWS2a6zeuxlT6owRAmwrHU2ALRbONChogJrYnLhD0zc47udN/Xozjnd/tEFLuhxbdYMfjxHQ677jaBRyBGoMFy/oQ1ajzUfFkMSmDmjEeq9PjQe6DvQjHtPg8sl0gGavAT0csSEyx20GqCM/Iw13FIFPzmVzYwpiBS9xbwC31x04m2ykY4VP/gL7jY+Sx4aUvEUMftN3JVyJ8wZMsuwZuaxumzByI3YJrIt5KJjkF84ta9TXpLhtS+lHoKvQtrFoPvZ4AODHbUubMYzfFiV6xwqcbM0aLj+j0rRZT2glPuj0hkZNy/ErdeB/06uSGEpTowEs2zmDjA6iUTxCxTpCfo7kjculOsxpxduyLQtdjaYdAfe3OI3jkdl1jOsCzCPIBkdciDeiETvp1O4OduZ1DZIwKa3PoEO/De/bz0LZ3cZnqiZn3JDcukx/Et2UI7kC183XE9mH0Ptyr/Vxy01nwEFWtJrfOlX6syZ+UE99/HbIk0+/VJtn5+vTH7/TGxz4hrsM+KJjtJQfHD1y7FTNzC5oAZ/yPxXcssBP1kufda8osfgNBbIIfvTF4Bx4U+GBTwa1DTCFEyCTxV+JJoEug0ymDu0cZ/60c+LsgLyebuOTx/EXne8eiKYDtvXkgc8+t35xJA9EY5z1Ckt3o+v6fT0KiXDgHUNBlzWMsfA9twCO+Sy86W46AHj6YgLf+J0NgPGCNxtJeBgzYc3fJr2qqEJnB3SOx43N0/CRgujot8/uDX23iSO13kcFKb0ffGrh83FMlo3hT7iRH+EhX/jo1LjOowosendxHEH7Fb3Wg43Q0R47QQAj2zWPFSvHfwzPj4OB4Ha6NxP0Y8uYpy3dhFeWaO55LBgf9UPhK378UWNKecyD/PbEOiSPhpUiYxRPEOjx79+g1yL0wifGEDqK2uD6mDGLiYhPbNQsjrfIdizApMO0xJQaf6mlMozTmF2WhAxOIHSL2T3q5yNj4pAmORneiOm2N91a8J2ewsFvGc1m0HgPj7fTxFTE8EFhUD2aQ80h7RabvwtsM30qsLRNxBAL7NMYZg0SQruCWCMQDc+lQek5jf62JsHffQtkLLKRUIt8sL5GjxTmlfmim3fGWZhGR1yMtS4huyWGwTL6BP2ucrel54MlicR33Mgox0BRbLSmGat3GG/T782BeBHYUl7DZaGDzq43a7C0ZQjtRbjQgzyakeViaPFo8rxGNUDuONg2dAg92Il+14WEnKqEdDkWoYafrWk8IW8EYnL0x3SRax4D5wl88Xycxjaj27iUjuOcCfhTksY72CsY1eHTuisaQmpRHlD9aTp1H7pcHzFL9fHfZhuXfSWONkWbZRaHINypxnB134h6oZ9FkWMXxGTUO8Olo/hYmETrvkZj3tbufcMRWU6S0HZIc1xv9FhOK30T4mIZ2hhAa5vgTjGXKsji140pRlE0E/m1V75tYnrRdJ2uy7N8Fs5GhQ3IRl2/b2ft3TVdO7ZsqvnZS7W2crHWlhb9FUN+gp9/NMi3WFisJAKTYqNejh/G6b1/7Y/Y+Ryn+hoP/LYHTTvEDlJCdRVk9W+4pJBU8RmI/NAZ3/W7nvawYRBEemi6/N52naYXisQFQ/rVOnIo5qWf/DF3wLarAF0u0Dc3XUe3v9Pw3vm6fEOT541IkyEpoJ0j2fzgk3DhCKjRZVLG7e7gk/NYH3XfddFJwHfPNT7oYQIyHy9TgE5EWTcAYbcvY2fDBOBcV0wHf3WkRp8fG4KXNi9VKAF4WBjykKYXYuxqw8kYZ9FVvfEhuc+fyOLkrNyzxgD9ZGLPMmJBFRm2zfyJTS4SrNY2rLZfe+1xwwfWDv4bcf4/FWOYuPNCHtKmtQHCgshXTUj7A6jpWjdR/ZYLL7ajXwawdlknhPjAla4ETeqYk5yZNY7QwaNiFzP3UMLHQ7z4NhT043MpJ2HiC223MzGOGLVhkqDB9lhuWkpspa3ixDFnbMcG1q1GDzhOvdDuOL8EIus2drzzVuUykIL8CKOKnOfhdOZnn7suEgO/P/YTjaUiRzzI46cS2BjlX9JkbPuRAuRCbbTJyJzJyQ5APs5D32nxQZIkyxOrhRC9+kO+msnjxIQx8Lcg1ZFRQmSOyHZECShHbOMobLcRwB+3sEWH8T7ztAJYNn8aX8sWHm3jPN0+5sZgp+MZ/n6SR1DYkg+ddgD1RTdHeK+Ui70WMOgnbQJjMbWeVtQa39yEL7JQ0mMFWLeO0FKDlHNdH+c+rl1WbFOdP3jgV/G383RuzZ5gBJ2vgz+KlA7ko8zylJukqWqOuelaH8dOZx4BOohBLI+OcT3mEfiuowOp1B5+GVaaHC+qTTDQFVF4kYZeOMQtKuaTuhhhjAp9N4jOcVlD8nqhGaeFLsEFRrpjEwHoQJ/XHdXhH5ff23TmIE7sagPrBb1tiNjw9AUYaAfLokQuMtqkZzPEj1auEXAWJ/63jvzwz2sTVKyUPOKpXkofTJ9E+WZKU8IJAh3cteGWPgnSoceg25oHYWMnfdjkZHBF4lVGx9GA24YQh7b5ByBrvFzW2QApw3hwEJ3zgx7+mh7jfXTL+CtLdIz0IpfiE2rr67TjdWg59rzxODjYbRyl2Se8lsPdDsa72z4OkZuJaFtE03Whw3oUW2LuuEugY9jy1Vcr6Gm+AlQdHpPlrkY7L2Je9EAoOdQN/dhAWpU3iQU9WbDCi7WIcq6qlljE9/HYABHLFY/6MEAic2dV9lt8jPLR8tucc2dOdI6Hjv5nl9KZFiFP3ADUMBZ862bIkeYforKxIE7iUUG/CAY7bYVN0EnU0YNesmAWJL0jD1r8is1mMowvqPRDR19iwziIXzUkNpbB1o7wuiBju4/I9CIqgaN8ULvZ7ZwVCwUuTtNIRAx6u+6MaHh84haD/eEleRLq+OXuI7yJzfhYXgmOreWogSwqBEqFKPX4WBb0xFPjAw+Qu+ap8564J74iksUpiVoDxGMvVcm16TYAlthDDjVE5gU+qY6YrhswrWXjQ2SM0/R56Tnm3FEDHsXP1A03PvfwtPNFZub9cCGAAsWHI+ER0Uh3g8FGyfdLx+RJ8LxfyXN504KdJ577Ysj8bfw9Pk0e4Fh0vQKqKfCNjqpJdOzquWev0mlbx+UA2ArOsdFrvJ++yOm4HHvsOpp+xwBZ/SUSx7D1Q+svuTDXVA9vEyDoOnJkzJPbqMIuxxsVFhxOx08FHttku7p9sPRYjmBcT6fThTQBQJE6VOdE6wcoRRByCWuBiIAmmKpxfKWQ51p4pqRNdeWZH0Z0FNwQueocxe7BYJPANyUwxo4xAG4K1G4GdqMNOrvidurp70nOpgFm90PXOjjBaJW3GQ4YL+ha4VcPWJxWVvL/QbzLb6UnkoOF3YjkBMd/lGYwkS2kJ1azB4P4UcFS4avj2Y0iiyM+arFpdiDfZioe9NJmOfRCgjwWLGzhxVWUgoctCSs0/DIyHiMxYBNVujlABhsZDr51AUx8ZNPOBOCd8dKfCvHQfsEU2GEe6fJvJomJBcebuaasn2g4WUHnh/aE6l+rt2DLot7sIj7iMwoafI449w/xUR28LXYc4r8ZFRt6hnFv8kIiGrXVC8bvI0hMOUH4WRhhoLAuGjLem0vJ4Y4Zv6Hkb++IaNPUtN4yoYkTSI8dtjGudOAfPojO4qhzoLRYweo5Z7rYgI/+D+GilDgmqen5Cis++9thBBbFjoVygLxS2wUy8UQp+YjN2EMRvVjJGrQRflPhcDOu28Fv5yRfyBKeaZJk+kTb7UUf0E/IPU+wcWrzjGKGb0LIPuS4roJNnnnYRJ/4/K0UxgP5WOA6NeYcMqjHF8YAYWuiZc42sZKDHuwUDTJNqzZzUQToic2dYwTOKx2NFR2l+2XbaccaxY2jM0R49dq+6CNO/FNXz0u1N6Sb8RGBZWAXNicm+XaNvwWI3XZb/eqhWL5egP2Bj7oKcxNrvflUsVxe+Ex6iG1VeP/Ap+m1Vst3tpL9hJhNQ+RnM864kiDgpN95ShmNNdqzIctYDeA8hz9FncPXvrEA7v4NL/uPXiEdP9Shq88VgfMJPPX2gi28/YjwFFQ2ctFRU0G/yJhDYnCsofV8EQW22CYsRB/9mhSsa/2nI1CKLr4Bidjun31skHqLqfOISPT4cESbZGizCQr7vPGH2T1W5MK5FPtomYC1ifOOGn6hi9yRY7QtmmPzy7qsRHao+KNJBgHZ7rfky+w3QCv7Oh755LkDOPgAGXoTDJ8zNGaOT7MQW7jPxjG6EpfgM8Z+Jk0+IdHnCXibOSP7wKaNToB3W+FKx0U+do8fyV0yV8wxPncDxEcbCShoyjiyo17zb6bkd1P8UQpXByoJgoSLzosUdWEoQOSleCDMI0P08i/G6phvRcEPb7htrCWMbDG0OrI8gEgSLu0MRPfHb20gqMNqdtGxCdmxfVutrS7V0sqi7OJbVEkCAuQNCT5qWei+uOIPqKWXX6V18ujAyUch9S9E8r+vNukkSFt6OTliI+2+aI1eiXkfmBiHvEFjg46PHxRovEGkPbA2uWP8phviIWg61BF5brZxCdrrzYRO7PB1WYkJC0VkeZPUZDFuvEhgnxhAqzifTBI5/MiY5amEBJ7ROBvUHuw3qSOLko6QfOyQTSYjdsk77MkGQvW2KPsjMaG8uPYCj3MOsclbRHV/ksttwRDEDxaRvkBiNxMqR9qZczptwSN+b04kFLlW1KHV0dXLaN7BL716Ef8EEjvQiS0R6FnioRvJMlih4qV8zELf5aqgy/WQhbvxNWDxyT8TpS69+KYybmvX1XPDcZbPjLufb/PnbC1mJiRX+FFH+WDfYhPmSYL720AakE/TdNQlEztM0WIbGmIQPtwjSxhb+oZ1KI4OgI0dclITQAK+0XYe3hkLis92xEFIeCzbRBlj2j1HqNPZN2yAcWbEJtR1QVl7sd/+CMU4Q++FHRoBNtEHRGb021domx6AfOZOs++CdEAn44LyBvlosgF4FcREVE7CgNdk9Jt3VHLxEgl9rgWCgw+f0NLnK5sxQulweuya7RaJvugEkI1vWVtAtMKBPiPh7/My8c5db2wzqeOIHQixHZ1PeOi6fQaOLiYRXnxhNTpjHJtpM1o5B3WAGMWJTe7mBdImbtJIvpk/ceIFIn3kZfPbSvqxgWRgu3mkCrqGFinjoB7ZSRNIb2KAfrfE0+sJu/oyQpFDrferJH5NpvU1IkvPxXmaaYM3i3hGuR4/IOljCtdIX44B7Al4j9L8hYYyjEOnQagAfJ/jE0aKGkcQwISAAOgMMSjlyjaYLozu7MaosxOUaI+hgqL6wE8RwrcOSQzxyNTobnJNp2NvY18PNtBpglJ/02MeAkG//thyqDHQt0ODbDa2Lsx740ZeeJ8MK7FwHDhZcxdgKkPmxPV0sD34kZmaAWUBmZ6eMc3yUv7vUJKdH1EjefORR5fSE44Ydj+BkX9po4+Vm1v9fPQVdfJLx/QJp5eTrPlveWMLEPSAx7fpJUYZ70YvnK96W73Hr8vodsFjnLtDL6QaKvR1u4TmSExblpjX8unHJy0APYc6dD2SbFu7Dtun4wb/2M75o4Jak2GtYkDDNijekuHS+CxTR9ftE4WbfDy3odj23BFYdy8NB0+PRfroGvEw/TnBQtP97H0AdfC9jGQFOj14uii2QziPhXiYJ4jkLg/56LpsJ4YUL1IsqmZGfqLgvSt0yLHI5iFH6GS412nVvTkSHcV38SA0H/JSjKOtgn6Z5qPb9En/pX63T6WPXaSCFI2A7Y4UpilC5GKZF20rIY6jEwhyWC+Zq1xpS0BkiRae7ifzcogn+lrh3eutcqfHQDXbmLuagT42GYvUI48aMeZOLvQ4Hi6k+0QggDbO95gwgoq+YkusuLOS9YAfgoyO2IocSxBbWlli9Ebh7rfjYavtzGCfadyFM85pd8mvHHS0XdKjA/XOC67nbJqjOn3WJfC4CBjr8fmCGG9H3MYAsbUSXapgH3UbE5mEyDaojf4OyKHQ540QPA18wtOLeHss0GzeEPm8giJoWm6N+mU3NqjASem6IITWZNJr+4JpqMi3Ta0ef7sMjm6OtfEhNtLmgr7nGb6D9DjxQidEUI/p6BCZFtrqxDslBP5z3zg0Sz12f1c/kRyB8o1zngCqmBh9Pl+1HnTGPPIY/9jkOB0HuxN5UTDu8OiVvuB7fxNE9nicTKMuc0ivYwGZcBTkRWf4rnDHYHttuF5M1MEoHbtDg/ArSsdjhI8C5DDpe9sY0blmelfdP+JJATiCZwnufFB1+nG+fosfGL/z449sNNZ8BbxpVh+/NEwCsOkaJT5AXszNbnbCraxqgCb51/Qkm0pIMECDll2hH0RUmZyYVntzTU/O6zin88lcLa9dqiPHTtSBg+/X2++87TtCthb+yWnftkcvOORM+va9Wir2l8wweY6Xxy4nrw658gGgYexGR99WtB7R4LaaoILmbQQeM47W0dINWtX7Zpe+bgvQaT2ldKSegguZqCN5sR1rRwtjGy9NdCh8e10Ewy3iBtbbj413qKPMbVU9rdJncF9zvAEbIU8H0eS5FBY2OJ1tIlXswCnG5FYWnjEZzWZK9xfoOIo31nhqZ9w9xA/ox+5/eNRPwgqsW30cO60XZf05gtDjh8beNNJnD1p8bVLTG37sxGsVNUHxjBInVviggC7+jHILGHA6ObPYweE2SjJYo0Kf5E3yr0qwp7WJp/2MyMG/7n+HtEPbZTlnEC2Abxxss/TyMiOLnV4dkEecLAt9QRsal2PebQk+0NtXAvghVmrHXmTQGx8HeTTANn9G7eD6BpU1IDQh4Kv9rFq0vPFwHzzJEWi7DQjwetfofeJSGe7IUHfcYqNtE6FznGK7Wv41XmvTcRzgS78aKtiicKtK/qiC8DGIfZHXMB4L7LStqDWu1Qe6QI8f+L9r3AE0mm7s2AGa8QKxf+Sw6e40nY86MfA8a23mle3TCzpK4mUK0wHjcgDTdZuFvnJORbb0NBG0XR+JSFMy3KW4GQefEYxV39h2CPNghu3lvML8YR5A2fhFC968psvYZl5Ssqnp0O2HFVrTw63xRV36g3fbOL0ZiI2zzy8LaXb0WHf94LHTmz63hXGcqEcgtAD9A42PqTuxG0CLDtv18vef0HmlJ3EMN48W0ZEBYWJicvu5TwoLYHOhI9Bx0ZngJEaR0fs5Wi7tsSROH9QkitoNTzh8Umq8AzAo3UEduBL0nYMWeP48IIRZvAxk7sAEkMXXsi+uTtQ3n/h+fezRB+vaPQvqWBbtpG/T5+f3WYgkRX6vra7V0vKy7+6s+VtTG3Xs2Kk6deas6Db8v63m52fr2mv21t7du6VXsZLus+f4h4frtW0L/x5iLAYCbOsTKrcBQUqacHhIvxEuo9gHIE4cLZOBJWEHevUip8XZidN4eyi88IFjLEVrnNqWN6arHwccNGr3EbRuI4Lvsmj4FqXo81wWbTXVT0xZ6P3PTMEjN8zW0YuCob9M7MsXPvVLJj3dPoBFNs3/3Y9x8OfgqGy2QuM7CgJOBMh1a1y2CmNjk5sOjHZuWdiIfOhuMvvcAdDVRVyGa/UBp0Jc4E3gNL7Mf/pQZENCC7Vf0All2SrWq0Y2ReHLR2vSRx0sPrk3/dav4kVS6PyujjoR2PQx5mQpY2j7BIyPxwheGRrZ6DPKR58ETT2Czm969ORNdBk77InJmpPUhfM46AgeeZdf6dMHPbw6cvdT/nOHEgAfcGdqIsw6EbmXg9ryI+Oi9QQfVKUVHLzcpeED7TZAjSc2YD88Ok6BV7fI6PPzSCZHLn3Q0h0+dDkugvgcdqsAsEsHZgY+0mOdHMHLJ99ZdE/A8UY2kqFV7Eyrd9soHGu+mC2H+WA+6NsU9BW98PGfo3rpxD7wxqJYEqRvfL33ZqzxxTKBmVQYR0GPWwds7ps44sCaAA0FwE6yCApsg7OvDY4rneL3N3madVcC8pED9J9asI8NxwhL4KCz29jPO9Q5XzEm3T5V6THOILnhYXx4Beju/nqjkqo4s27YB9qqZ+bFDttGbOVW7BJGugHHPCg6daTBKAbgbZL0Cg8Q+0LVbU19HIcfXRa+oItPPySxbeBDMyZLZUQfoAYNJQgw8a1D72OO83Jb/Z7zzGt4Gr11cnzx6W85DN5A8BIRgaOzT3SgGzle5+jduWQ68B5gAQIVhNxliMJ8fs4LW9aSqLYgu0br0hHN5pNcZCaJL/k3NWJPJMLvhVl6wptXxkd4bEEM3jRbCfgUd1LagPPg78bapbqwNllP/eCFuvbqa+rqnbN18eLZWlxcqnPnL+i4KFN4bmSqduxY0HGTH0iemZmqWTYzs/OSPVkLc3O1sHWhZuY2S6mWN34RWVfKxJIH/Z741vM1NzdTP/XZj3CPMjEWnrBhdnzPOGBv88Yx4IXf8Ut09kctvRGbLgSfex/MPrhNbVQ3X1ts0OJb38K1vDWgs/1Zlg9qUB0lWOtvBJZpUZKPXB0ZGyA+MfbhUBcS6HC9PwvTgUXEttJoMulGCjItP+yaUk2HeVQx02iiOj/wEW4O9GNPq9tuM0LBFR93SVh8R36gt7PyDm+b74b4J52ODfY0WwAzSpIVhrZ3UbGs1uxjBK7XAfugdqywpzroXarYbENnm9UbflF6HuqILHpE22X2cTKtX7EXfjTw5vkn2Sz4dHLapqMvsoDnIW5zYhe+6+ZCKPZGDoAdVDnRccJmI2kaOgT9xIKMQMaVMfBSgr+i0bt8XrfcZvkYj0B1chS5luBEMRXme3xDxlePoXOg3CY9Y02AOh/UIqvrsCkqlt1stxXS6X9uGs8utwnAHgvMJtpjYLSo7aDqOviZD4FHMwYoBsnJHiuv0/Cht8WJLkbJA6I6n4xx17h/g4r5juRul2Wp5GMsfAcvOlxQ1ThIkE8XMZedjIfXHchEw1xtogT4LVKVIWb+iM5n3oYzq7hkuRvhh1Y1C2ohGADRiY0qrJvGmcl85KGJpMrm00UbnqYQrix1IMFAGTCtKegy05ALtksV66O3+dXl9o1Na0RG0+P5gR6Q8DGqjd7sIozc0A/jS6cMiDQgtnqukys+d/R4qg1K/ZN6BSRVeWCatEIHoRNDbfWbn4+RHfCcc3Neog0fb+nDE4MO7rUfajSbAfvdxsD2mwaS8Rio4jr24Qr8o9z2Jy5dP2ySYT+E6v7S6zEB1+qA+6C1kaq/9L0n3KW6mS1Yf37+RD3+QTj1d+WXOcmEJuAyDjqE4Jh35a0wwXAJButQzR9NoMt4TQ+x2iBZi3x+zZRnABJkBipBYYKToIim7gVdNPnGiUDkUxNTDoq/tqqytLpayysbtba2UUtLy9q8LKm9UkuLK7W4tFoXzy/Wugw4cuJizUxN17VXzdf83JQX6K1b5mv7jm01OztTm2emfWeG+LDZYhBsrXQ60PLJSdRswgjsxKbl1ar/+WdP1a237K9PferOWlm6aD8gyO43hB4YfPURhzqkbV/dl8SwCCqW0BZzWqZJfE1nYeNyyZo2XoyfZYSu60C4c0FHNrFqmMYnDl5ywDkiHcQDweb1S0290fZ4qg+99IjKcgDEO7ssP3lmGmSFRLGNPOQgj7sIaMUwTyZ08JGL9fUclE/NHoOOvnPlCI1kB5ofFtAwkDnRLNRo++xeQdfbYpfNkwBCFXwlN4HEHrSZGg8d+OkutUeynePY0xCdBoAPyj75A6njg7+xRL2d0OgbNg1qOUOQoT68GuRwkA2JfVQndsQx8y4yQu8Fm2M3jqbma+7wQBN8LFBbdIQjD6yq2BFGFFyLoWj4yf3RM3y820oOyjvmE3kmW3yyRJcp6VYdvOpugPebc4StlJV1IKcgVAmVOpNMbnWAhsU3t+6xMc8VUvefzuKWI1/6CV8OJX8E9EHuL2Po5a/SMtampafz00aPs8SyMkbKB/HYBu+MoiNy21iBgpAKsqSfcXV0mzzAcdbRedlo3Yds1c3T6l6babtfRfWmROSxyyC888LjGnnwQW79VoCKVNIf/Z4zEGo9yTqV4rs8omMOd0BHE6UNotZ9+IRBh3nIJeuIPayJ/W6T7e2y1fYdW714aD1fdOEvfR36XRX+cndT4JwRlf5oIy/gloo2ityx4KtWovOGNJwC+QK97ERaTvqyE6Wi7Xc6AEsiPqokMmkHggcw5X8D1mjjObb4IUe6fSeJuWSJTQi43rQtqqBbZTxm/c0kVDsdNOnSER9Tpz8/JEonMZdpzjtGzMJMihgATDZVOkqu5xIF+SbC7kCPOzzDx9JCtZFXQ3qNEIYxe+npxxMzhIl+WHAgRQd9gCoY4RMq9TEjWG8YXJzg6ogHvEhCPxtjZhYjS7TjyHQQhfKCjlFcAYrO/xST3+GD34uYcGs4zzeSNtUKDwOLcU2bFBaeZe0ezp2/WKvaxFCWl1e0gVhWnY3Nsu3ZxDeBJGfz5s01MzNjXbt27VR9subm52phy5Y6cPBoXdBm52Mfu1ML7ZqDRFKsreVfO/iWo4pPPirxCwf6IPvdhz6Jk4WydW2yfv+PvyXZH617br+qVtcXHTPk5za36EwvPsYMITTRqaPUo9qyOs502EiTWIJSn2XRQ+xcDQ+Lc7qIBRXhGj0t260KcmgzLpCN99Nnb5vNzgVo3SMQYRYfAUf9ZWkX0MeVMBUQ6puUHGxDz/hVNbxIsV+mVdu5hJ+5+rVO9XviNDB9y8Gc6oMjRvAxIbIYRpdzr08stS1XejzGAngSu/hLfTgJqB8c0I+Ar67UtHbo4GnyxukAT2rb32Ik6PPP/ALw1L3JVI2Nd+8DvEaL3sgM2CDDNtPhfAydx9HyVem02phIkmNKnzDhRab0Jsa0OdKXE4pt0zFCdfJWt21xT+jp9low5Ix6sAUKVdDPEYCOtcO5y3rCUUIdP9c5EehqAQv5B5/4q+KNg6DL8YZRddvbxnoA7HEetJhLZzYPdGGVI2MZ+G06GW154AmBwBw6mTmmrGDYDQ0d5GCXZr7w04X/6MQu/3ggdVDq9YvxEH+wdLfNFZs0S2CM3MPbAMgHwLqqyoDz+KEyeTHkmIopROfNqV7xU23i3mR0OQFGRACd5HpDqgsMrz2iR3+XYzIVn7DogwY+vfoYWBgLnEDd7kOGohNakOrOWple4jQwXAH0MeJ9gxMQVyPlgAWXQyT23PTH6VeANavPNpoOGuSmMBFTZ0Oq0aeOc/0jWjQgHEUNzDe2XmS+tHxtNvjnVOCzLh8iwuvWKM7WzdrVYuYLmzbONnXQHSGWZRiLMzI6dpDb2MyffsbG/HobmYuczFPkJ8fogVa4GOEXf/08gWxwnjfic7/7crRtzapxX9OHHGejQPocM9E7n6iL86XvPa6MwIjGhGDIGk0/iXHwgqy6k1kEcaI55Hfo1IezKDJTjqZHaGujxkko9g3JYDHhLtDZc4t16syizn6bMa9OnTpZFy9c1IaGH8erWtTGZnWNpNGEV0DZsMzOzXrhX9BmZcv8gjcys7MqwvNR0sx07jLwrxX8mxjic+BsuyzV8cDBk/XB+0fqY4/eLZN4Xkb4Pnr2jAPxEbTEMThBsTTJZb+F9i+IqkJ9ZXVT/cVXv1+PPvxA3XzDdm3S5J96MmCWKJ20qZDkYCInNMMQ+912C+GeFlv7AzKEwcvOUQKMIDY2Xxp4hy+eLs/+Md7yz23bFT0GaFMz+CRIn/58YvBLgDy9PNkHhZHjhYSjbGTSGITzwsmtfuIMrtnVbWPhJV4ZvRHYZkRC65y2eFKfXjW08IBwC9qcSLDQX8tuOnKnAVNiOzyWDS++tbwH3+V1S/oGh9hBn02+srXRIQagZV7TEK/WbtDIoleQh+bZ4MTrTmtej5NipjHsC8dwEtNL1YEe+6CNP9HTY59FJjQNZQJkrPt/RyU+APLYcGC/c8RYgYRYr0pUwg1uZAMNb1pae9xvy0WF4uu7uHoB3tDwQ5oewyzg3P1FXzZ/xDEbnfgNJjosHh5ihXyaHNWGipOQ3vTXNo/QGzcGlqHCuFORz9xNAGlfdHQU0EfLMaQmFsci9Q60w4coySG2DQ9wNws+tp3eUCK/yeHIGqbK0B7XwbHjuw7zcLSV2Kq2FXK83DbQzAx+vyexFk+fE1w6KDbI93pOHOBAp+U1sfS1I3jLcye9HHJ0BD1X0+52Q4+dXlMbzmZCdgVtPwLQ43HfWBocS1g7XUp+u20kB+jHcRj6yPMml43MwOd5R1zob2uDfU3sRSZcOzbdUIAkNpbjJnI5Zj1knYEMiOzEEnB8ECgY7HAxKge6VenrIQAJyPCk3gHZtm+QqzZ5bFuaDuPxy506Qo/dzEtHXgW8ahaVeIQuBw0S3WPykJWjtJgP4EA7ckfgWISy5SbILi94wGJfevpb0A7KOtgFo7IoANBw4iZ5jDFP+Jzsats1obz716s/U+L+dMURDR4Tm1uFxf/AUYAmpybq/YPH62tf+0GdPTNTq+sr9fCjd9Tu3bN+3mVulmdcprWBmdZmho+LLtX0zLQ3Rp4Iks2mqS84vgXpAMsu0bAJAkcd07MLx+7JOnpssV597b36xKMfkfx1yUvyB6BrScGAM0D4IyEkIgHtQU1bdtAnXfi5vj5ZX3/ix3XvvXfVjddt1cliVdsz2aWXBwi5TAo+atEJzPExrvX5hXcUIAkkpN+6DIr1O6HUMyEdGghO2MPizkmA2TTmA0CfBFkn8WNs3INK52fwV+YJMNip4zDxVO8LghqtQKN3yXFu8H+3hPDJG7xoPck48SDPYuBLHz54nIWC77JJrgKl7adfCLrc1pErVKLTfSA1AOSoNcjNW/eHvFUssGcMus58XBKa0RV/uiyVBzSpS4f/OWeLhz9iAa/CR0u2QQWI3lEdyFjEBo8wgWl68Md5bbncJm9jLxn0WYR90nZAdJaJPmgcJLwPIBaroj92jNuDaHx1DIt/MAg1OF294pupZKlyrPNBkw2hevTW8XyEbONU9wZF1dge24gXOOoGC0BvZPM/37zB8iYnNvF1a5NiCIyqmL9/ZiSwDTr2OWMaEVkmcabT/KkMNps0Jx4YwAMce05hFT9RIGs8HuDG+02PWOJ45fyjj9J40Ml2Kx7QHkhTaTnE0F6pA7A/MKUhCbxGcej2Ab7o49hwnlsqWr2EhS99PN9Bq38FmzFn4962hbZFzUELNkmQeclg43IwUO34K4E4Ic8yaPd3/prd3W8+kiXnmCd4usbdFPXzbFFWmuSWTLEt2N59BXqdkv4RjOP8EDZ0ao5iSZvcY4OjXARtcvI7F03QDPpajgljXMZPhYqhHXWwXmiafgN4Dsiw7IDt9CuArxbeGtbfOsOW2AH93BDbGeHIo9si8A/5zQ40QURsc5EDT3KCkbYC9HEQFbEyp9lGI448RELHnOlgv2Cgn3h1wwX2Q/3IMFr1ASda86UjsvtHVDZeFVi7I6gkIftggud3x9KPQDiThLkaCuA2f0APhln0Bg/8TDAoc0XKIkUSZoBWZdH62mRdOH++du3ars3NtHTkBwZ9siGglskIRC4HQsmrDwYnEl91+soOHnQ1w8TA7xiD4mHjM+c26vnnX6+Pf/z+2rLA/4RaCZ0hvOjzLz2ig6RQD3psCwsWkFlkGv6o87+pvv7Ec3XbbTfWTddvl/mcENzlIPtHzNTwlVw3T23v4CNJuiQTXwaCdkAX/lod0aYjtfhG3jYeAX70ZBolfEt2HGmkThgqonGCNOjjZ3vbxOg4jp2G4rzAiGBj85B88DdcMNHTZIgghzDZlkG3Goxxs3DAW3+vpycFnOVwwk/NHw80YCR9WoKUlscSHuzHFPKUHEo9BRlGNb0tfswVKxC3xy88bFxtLyQNb1A8Ol2foB7npjfCtHjKJvvJC8XEzjzQKtbwwWRRsc+6VKE+bG5AQy+dzD1QXqiEw8JGIkiFMabPd07U7jF31GQHLdTG7diSuRK9WEwZ2KBJsrZNjlFeDzxX1XRcm3+j3NXmBR1qMnaXdAEy6edyxG5/mg8YI5zj5IqW4LG1qQO0qTDGqWNpFETWcOVIt/AcEucRv8d2rM4/F+XIxtWutT4gdxVER2mTL+9jMOhOT9+oczHQYWSbPJTAcRmdr8vwOEsrL3q6fgBeg46Zq6LS2PXn3i6xHjd7AO5Ypd3w8hUrkE+724Jr5hfOWaMjI8A6DM1Il8bL3d0iaKSDSqMZ7+v1bg9yRjjeY5+uE50HzgWB72DQyxGc/nJH4u+Q7beeL9APtVG8Glu3IxsrRUJs09ObJSv/T5D/h+YcFCAfeucPJVhX1OM8j7wWS/OpNLsAx415ITpkdJkdTNmakZSG53drd/rB38v4ETrCSV2rt3kgoN31emOsuWga1gIOHoMmH1YZamnklGWpEAQUGcDHRvwbXVhHB5pp09/1UkbrQtMl8N5AkDZ0fBAqMDP0KGLiyChfldpcCMRAQmCEX4Qiu3cm8mhzA18cmuDzaYlCFyJJqHyW3RSz426TFql2hjOMiGc3b9TC/EZdc9VW6V+tteWL/mE3BrVfeWMBurCz2843nAiWlQq4opucnFbQaImO53sucZtbRzY3TNj8/r108jHXVJ07d1EmKNCIsJwUgm+w7fgrPhQ7uRN0ikmGevqnZqZrYWHe38hCRxYRdVH6oPAGuSp87rq+ys/kG2WAh5bpxiCLTLDExEmgwtEPm17Bkasv0aofPhf8dJDgpRqt9NlF+xjIxhScOhqyJ1j3v+tOnXzy9G2+kAOczBI35DVuhMMw6OfdMmWbv2WFjfrrP4oFIKtvLrsdYhjiZQCvEhv0UpM7i6YQnowml/nROK7AbZni1MyIrdApB/CH45APAvo85nrhg+9Q0S+8ATRjoTZjm4/ARvZDh+7MkbD1OOOLEWMx4YRtbWqgF1qOnYUjGxrbQ3GOZI6BZ2OT/78Wem80BYlfhOTjKFri9HxBR2LqfGBcG+QZGD5i5ipWG2gJRleGC9mJX8TLTh34eQVGwCcH+c2YShUEYqIPGbSRcammpi/V0spGPffce/Unf/JEffWrP6g33jwgfHR6TkrBOt9e5LTKumBX+rjFLx/tV+qU3u87ru1K1HcVzSJLGBfzYFA3iojEzw7U/QvQ4mNpxXc/pC37EocU171JG/GSL77jPAbdPuSO68kdwOB1GMB0ikNf6DtwgudbZ/xLHZ5P44YWz874H2nyajpi54g3/z8M/2M1sembgswJV3MOSDXQOmxPKtLHiDZdejk+niL4xkaAu7Pc2VNUxe753u0i38f4xwt4g1UKh6RGn+Lss02MY4pI3Ze8pc25wr4zJvQPY5Nx4l+CeH5iXAP0Q0x8IV9bn66XXzmivHwfNvUTI+QQ01Y3+0g2a2Mzr9nWYxn/ge7rOIz73n3NnE3p/JSsp6FFjDUQX+EdUzVtpt54GWRLNrLKNZj0h1zoOOfEGjNZR3wML/PRa1SzJ0BQEaUjOdRs4+XnL5v8wX7xel0zV1gskxzFDnoQw0tV42wHxClcROSH/lqHj+aTEgkzjoDjaEIRoyQxHJasHvrSP5rMcQiAJ7tnZOflepPlxUKBJPBvvXW8nvvxAZ3gN9Xqyor146wds9x8fOTb4lyByk6e4UEMzwl4gVLeTkxpMVchSBv+JyIpyIm/sQG7KP4mkCw4dfq0F1/ANjskpL4qbVGHPScpcJJDtQG07jct/ZIjO3fs2FoXF7V5khmOEbZ4QiGCK7+cGKgzWP4RwDYGEBnf6IdNgegwg9t4tDuvu/zSJlIvL2rwqBAokiz9AaTRJctafIJDvvs86UQtXnh88vD4xvcuyXyWIwy8aZg/J8S0YyK2SqPHFqT+es6JL4t0Orp82H0VqP7EX230OH9oY6uOqvN13eSlXvTr5c1wt2nsRTyzCKTeJLsNGh4Kdxz4Nh4EnMzdadPiK3f32CBxlzN5pViSv9Lrh/DIT7exP3IiK37zno0X42DBpnMOq0QfY45f9LWTC3j0q1Dtd5sA+hw/xx87J+vCEnLYeHN3Q3W6oBEOUyiWhRb9xWTpJLa2Af/ypQI57CjbV+xs9jgeTayPvs6Pn8jLSU3zWC/GnfFENG+53Y/VxEEqtBl7/8Nz9Ud/+K364P1D9ZnPfLQeeeS+mp1dEF/0Or+a/8NJCHu8USF+fJTBBU7PgfGCTfibl/uT2O72D3RiD3fhcMFuhA/AU2+OHGPhLZ94ZQPhsRZkTGWvji6igzQxY9QJPHhRKSbc2XXRGPVNDXJtGPyq2a5WLE+y8IU6OI+RyCd1kTU1vVmxVNzRJ+aeJ/ba8myt6VlPAY+zbPN6Jhr38UI+BG3csIW4I8tWqj/DIIx/SwxeYg8XNLKLOSRYX0OecJDQLfs8Tk1P1g8Jkx3jawS6UJavuYO3J/Q2QV2gLVI1MnpswNKfeZpfmm+DK7T8VVOqdSD2yevkOZLJeUuQn8pjxemrf/t8ffuJnwg/JzVT4kpOJDegZV3TAbO9+UGvRRhCg7z473qCqLbesFnHxKLZL6DtckXbIF1jKtzOWpdI4Y+IVVR3rmCcio8coAr0HI+mxEcCTBqfUgAfGsLdFoNf6SP/wTEmdGGvbbH0vBgKaOjrdvjur3OIRgjGaXw0TUgmf+PXf/W3qCQgEIc5hBwpMkwNiq9IYpIL7mawzW30mImSh2LSecSD4chEVd9w0AP+Bz94s949cLzu+8jNNc0NHmgUeGvBJjHxoBtOZrIQaE4qmYh2EjSALSp2iUL8sIcDSPpNzwZjuhYXV2ttY6WuvmqX1u3Y52cBVLEfEgwvdrR5Jp3g6ENcFPYdbiZdbF5aWa8TJ8/UTTdd68mUBV3SEAiQyBg7BshDOnLsl22iDV8YfctSMQgdNOGJ3+oTDych0xIz9waMbY2+yHoBwVdsh6D18w8k7XfT33mHkxG6BLRR7jZ/xkPd8yF0fdxoMrGcA51PAC0//kfeEEXQbjXFtE2qN672sCsngdhCIQ/6wtwyjG7X13Syc+yQ0SCikcOROIAQqA0uHxMgCzJs5oTJwojPwuED5IyTbOWK1GGU0SzS+OH4Sa+sMrAZ6j5zZ8UbPreQk/gAQ9wIgO1Gf2LnMQal0se/04Kbnpmr94+cr6d/eKD+7K+erT/4X0/WiVNn6r57bpQo2XqJh+85GWOhYigmP7PERQd+qY3XzgmV5DwnJ7YnfGSrk6bvFko/ehvEDjCxx+sIMXKc0BF7ecDbz+IZES7iB83k1GwdOXq+/vKvn6pPfvKheuzz99XC3KWan5+uLVu3etG19CEG4uPuiGWAB0eb/NY8Z5PSOnyFGRKI5BebZ9owgc2xn2Tg94VVBIiXY3RBh3/wkLNG9UXiMrB0H6MjYzgs3E02IogNBhHvDhkLLuqy8vIKGeODSB1pNy3jYAzyOCof+913b6ysum+e9bJtke/nKJutzlviBk5xsW3q4uY7tCEgv8mfxALWHgnTo84bXMxRPFmfIGJT4W7iwXjZXIgjyzmfcw44syGD+dAgczoxgR+DiJd/Zdu/Zi97OIoZUusnlx1PWc1YqL1Rq+JHH3bwcZOM5kIZ28TH9+QALlg3TU7Xtx5/pT48fLr+0T/5bF137XbFdlUxy5xPvlDYIFAFy0WPDiBcCc7zUCh72c8R2MzRimk3MAp7gkN0APrYyZgwnhz7WKUkX7zu87IMUdoeizCOwnnWrOrL3OcF5D0xhru3L4fMC8nBb3LcBoAKnwtzBSX6ozf4NGyD2n1tpGA/kDp9o3xjrAafTdXAycOJTIWVjXZ3EkH8Z9jsptWvPgZgyhMkhtj5RuuBaEmDKTxD4ytc+sXrG4LwqDcfOSgJN03Xrl07ass8O2BksZiKAlsoyEIvCqyHBJJDJKWVxuaU0ZWMDRDA4YVEABobneCeZGs1Ozeduyz0mwo10PRG2j6p0BBYFxXbmwIOe+ihvra+oqvNqVq8eMFfY6czV2Xi1B88QHijj5LhwX/3DrLNJ0azqY5fgHlIIvF4ogrtzaHlWWCDDDv9kcfJlY0KWCuzsIwVVsRf64fGRxXh4CdnKGLyCYAj8Y+dkIcOPNB1xsYY1Y9A4qtjw/muCgyW0el9EKiPnNSLRTP4toGQsV68MNqGIyL2rq2taSyWm1z6ifOIThXj0o7/XnDo0hvuXlpTZPgolpO8Fuip6RnfeWPBHX4eXmJ8q18yPLbOSYswoJKf6JfTttmeiDz5HypyhSQgptxF4l8tkNt5qJYYykcBvsDTT8jwsSl7+72z9Z9+++v1wfvHas+ubXXXnbfWD3/8Xr3w8vsMvG1i8c23Y+IrH7Xwq9OXJti4aKODv1q0S/NYNZHkxzr9MS/81hsbs9GEgRwihomb57Jf9C/bTuz1HSwU8JC92v2ig6E7fmqp/uqvn6wv//TH6/57r6uVpcVaWblURw6fr7Xl9ZrSDrHnGh+L9jxsf5GnfsdQVpDNaqpTeJuIfekbTu5q0QbIvfSqzsMdorUO4Xn5zhoFGulyHCxrQOsoyl7ES4R9P0u0rIH+v73gbCONET0fbfbfNXKbcYGGuHOA3HMeXgF5o37kY49tEpgfy+gXbnJqyv8zL/1dNifd2EX4ccJ3oayo5a/LhPIwdpC/FIOYGEoX9gxyjnnBF0jQM1H5Nzirq5vq3IW1Onv+Up1blI5JngcTrcPK4FiYdY3b782sxDHjGtrgvNOLjTI11qCeE4RU1MJjf1sfVJYW1/1TItnQI2VaNNOai9DiL5tdnbO84ZjWfJhqY0qstN5RV5SnpufqwIEz9fZbh+qXfumnanpyqdZXVjSukzqfSR9XMChAt2SL2X76AeRLOhcoVqQTuRfPRWN7dGBaq98XSMTFhXrmiecWoHYPCPhUr6QFyVoRnn6e8DlWA9bYTdv5gM4fOuKXvGujkDwhFjZhzIYRhdvud1/rN2Pku6PJSIND800QetakjGm3qY9x6oy7jqL3N2Jd0/hnQQh0QXob2ii1EaaPsPSleDPUAFmkh4mlPDTQq81CpKsnf94mnBcOdflEQCIrWUhAfljPV3QTJFxzRhK6bfmIAlMw6H+H0YlBg+qBw+lREMD3z14zgRRIyKWNz/P5leJVnfyQ4xNr8w/avmHyhKJvzIZeD15+ibZPPNqbZ6a8gHGXiAULE70jHewCaHc8bXxPcV3I7hNlBPEljgSPrejP+AafOpIo4gFrWRyDxRZLwI910evPJ/amzwuuFhr6ncDCY1PflHSzOj7xiH/gYsNIHgCuP7MDljbHzIHwWjAq2sQIpc1Ql/SrRGbGE93IyaaE7Ao9eBb22c3zGpM5CRCvKeKL7UUujoula/Ny7pVJeaKFb1Inen5Yb2Nqut4+cLoef/Klev2t92uFZ8WQI17Mwb743xBDTEDZIeUFZ4OQdH19rHoMyQFGzH46EJHrIh9RGNqowc4sxJP1jcefr6v2bK/f/LWfrt/41c/W//lrP1PX7L62fvCjt7Sga4O1oc2Gcp4TOKL4WIfiHcbGtEI+ZdnMDxZKTnraask42aX42X6sEg268d/uaKz8cwkC5lJ8snE65Dkg/2+4DT6GkR7Fl23eJrWZf5qK9fg3f1hf/NJn6+abrq6li/xvt4k6eXq5/vRPn64jR086JnmuifUmskcxCDCWiaEWSW+iEidsMR6f3ErxyQAZkm6fwLpNiW/wO+x6ee40OYyDWiIUHXKjSEf5Dl3T5ekqwE8fG20yYgS58Egf0fOGApmmDWX3wZxWER3Of/V1G2J5+oGhP80BD5jHY0dONBkRExCt12yCIOj9HHMiYrOUPEUuH+Fs0ni/e+Bofe1rz9TXv/mj+urXn63f/s9/UcePX9DpYUb+KM/Enw2KWSNXwDgAmGgrhe52sUHmoqLfMUMf/4XfuQqNNlATU8yFyFvWBuu//c636rkX3ldOL+ChOrTJkr15jix60JQYs14r3yc1R7Th9/lDBHz5d2Njtp7+7k/qSz/zcM3PbdTy4kpNan05+P7p+tP/+WRduKj8ZgfbfnrEMVTZpM1UcY7TgKKDc4Oi5DEBPJetO7bYnsYL9LFybmseJjsC6PFYY2Mr3Xf3NV6AuYBOzheAbTRPqwvI0dbb+Ef1NJj3o9j7nEkffzpGDAJpkxuML8jY5j5bnPHq9kHhOBinMKo+6huja7KIIW5QbIfw4h8zTIgeYGUHIuihoT4OUUAPhjKxk0TISHHSCe8XdTPCEUM4hsZ7ZyelNyXQCL99x4KTk0mSxQKOZp9r2MfkSQv7u+0BjnE+EzjYPpkzmKqTGI6PklX2g5udnRWfNjmrucsSWYF+NWEfmtCRzkDvg9UeWYY9q5nZLFRnz55vgwZ9eGyG3+HX4LOBsA94j51JmO5DL2nDmXEYJjTSsEFvvViP63RKXosfAD/oYcMFznS9J/Fj3PxMgJK5sw+2eDEEEd5uH3ClDWgE6O9Xp8QkJ2/8aDnpMuIdJo4BvGLq5UHjx8kZdchv9JaJT/A2Pk9EVdPHXUPGn54uF8kR47FQlvIZu+Wk2wt1aRF79e0j9Wd//r364TMv+VewOdHya9nxO4tG9MYH4tdLgOiSC+TqKF7wJE6JkaHxd7sTE41/7xcgwydnQVexsrJW7737fn3hpx+SRcvazKzVWweO1OLKpjpxYklX4rJNCyTPsniRk68bl7RJ49aCfJ/QAswm5ZIW6eOnV2qZuxhSwTNOHhNJtR9NL4DNXT8XK+4BIRrPdZU1XRE/++wbdXGRq2T4GRONJ5OSjc7E5nrxhXdr965tddNN2zUnl6zXEZvarBPmptq+c7vvJAQSY9d8TD1zHHvJMzX0F9vSQSx9bLxS4CJpiq20eW27AsBJVs8p/LXPvpWRBRm4/Ihu9cl3Wj03xMXWGSq12ThmnnVe+6JiP2wiEQjeR9GZptFDFDMSj0G3CvUuN8eRjp5XAL7kgsPZP1w5A5731Dl63JCN17EHOttmfK9rnqm1oTFkPB/7/CP1C7/45dq2bXvNz2+ubdu36aJyJXEUPy/Yu87kU3LffvCui2XulqKUfn43qM8LSniVm8IfPnyu3nz7sIzkI8pNderkkjYgp2rbzp3KQ0vTH/7iq/Ifv7yx5I4T/ztQNLYr67bvFLBuKMavvv6u2ut1843X1PsHDmvDpE2L9J86d77eeONgzc1u9Xoen+BR0YZrE3espnS+mUK6Nk+aT6wF+IDt+GSd+O5ckXmx1Cd6ILFOTFIaDhvhp61X6k2AAJoU4ho6IPIYR16xg3a+ZKD4EBdialk5/wPQAF2u+3Ukl9VpWbx3wOa+nkLOvOl+5BhZUHQ/kheBPsa9APFlZA9Vjn7I2L/XMd6pIxOqTyr3yCA/rEo/k1RHtTyZHER4eKlPQuCw4cSPRYsHzaYmp9pVW5tQOvJykJVg/LLtwsKMr4wXdaLg6sXPdDTwZ+Q6slODf3ygR0dJVD+3M/sg9AWDYA20fseD8LDg8O8Y6F9azEmqBw8S9CEnd6Aav/ppezMGqUt4epM2zzNMqczNzdU5bXDYSNGb/tjXLQISy3aMoiaMduj60WjqsoO6I6KKx65Bj3eAWCC5xUJ+b6zJhzVyoFEIT3olNqQpya0/xt26aArB4qBivYyxjhnPcHZwkhoxMmqwX7b1ImST344NhlwZo+kF8LjqKC/bYpCCx/3ExcEfhYrQ041+naiw1wuP8FCiw7eL8Q2wYHKQBU85p43N0VMb9Tv//bv17DNv1cMfvaP+2T/7Un32sYfqpluur9m5LQ5LbCCHImQ8n/CHkzp6OJG4z9ZmQvcy0OroFndBqbePifzQX3vBi33Y7Xi2OcLDjlOaQ8sXFv2xxOvvnKq//JsXatfehVpeWaojWvynZrSQ84yCbCIeXLBcuChbtHlY5+6OrlrPLW6q//HHT9aRE2f8AD+nrH4SHM8nXwjgi47cxWTdoPCNyfh/Sfo218EPTtXjT/64llZ10pnWvNamhk0T+xU+Fjt7dq3ef/9oPfTonbUmO70NkHzGb/HCku3ld7O40GFcWTDpl5L47XhwVUefrOWEBQ0W2F5q1HN0vNPpNtDHyxFW1auFjv1OQR9jgI8CI4v4j/ez6WQcops3dDk3KcRLery2iiYn1uD88fLw6pAccQ1beGud2BJa6XISSq9ylzsttkG03aaRrcknePvFBsCdDNYldPVnZHxBqz7/7ovHO/pUkY7Y4qK67bAepIlL+vlG6+7d22vXni06+R+on7zwcv3Df/j5mt2MVM0DfxzUnnNTXLotjB+ALX3sXNcLfX1es0wxUWCzr3qJuY4eW65vP/GikDOWO6kN8o6dO2rP7m3KcR6dgFZxZZ5PzUnMVJ05v6jNvPJuYs0fQ01PL4iCzY7yWOZMTWqTvbGtXnz1QN33wL21srhS57Wp2Tyjzdpq1c03761f+Zc/q7znY13s07lF5nEuQP7Flan687/6QT37/Gv+lm0+lo39zJ8+hyh+odTRTx/+Qk6/N+6mUUEJLdWdJy0WQD46zjiiCHTrUl8fr4xZS7EBwOG4v9BinbIBfYPsphgQLiYRV726K0YCsZlswhfPXRzvOSVZ9jnE1tHzt7f94kjfMB8dvNgoPIUp1b5BhNIY6QV+UAIHG8wkFQ9nYgqGS7pwrjXBMcBXPj4hsMDkyLM6kdZOVmrTNy3dc5tndAU8qfYl1bVwqX9RCeNMEvRvbHjXbnkEObaOrmAl0/oZoDjqBV90oUyQgHBAy9W5fJK9PNsg0aK5pKvKRW9aTIdM4XLCa8EUzncs1IVMBoh+xwx6QiNqTIQez1lor79un66aT+tqhY/gkAsVdhEP2qBE3XQ4KyDRG25ap6AdBON2EFvptxw2K2YkGqLJMfV+0o2vo7s54kZul93ia9mKexZovcA3/iGpdXCdZj/ap8Qb3l7c7j6Og/iIXcYwcevgr1jrSF+/2s9iBxb5bCCTF+SXNy9NjjegapuSIKo+yonIhJRjlznkGFcW5LFexJBtyMrapvrjP/5GbdsxV7/8zx6rG/dv97/zeO7F9+qvv/Yj5wMBiExHzH6TW2J3H1d8l99uxaxuETDCJ6fctA3ON06mm6Z8zMRvOnnhBz6Sv2LYPDtZ1+2/Shuyp+q//tHz9c3vvlcrq+v1cz/9QD304J31xDd/VEvL4vFDlVzhTtfZC+vy8VuaB/x7k9mant1WL795ug4dX62Z+a3e+JDVXKyMrMbI6I895DUfYeBbTkaOhcimdIJ5/oW36s6776zde3eBdfF/2GYOai14/a33aqdOhlu3z2hucvItrRWzdfTQiVq8eLq2bZmtv/rzb+cOlIT2eYjq/sDy2vpEXVxaVTzoUwe5b1NJclnj2Eq3B0Boii0fFTqdCxCpsLbxES05Zb2Siz76+4tMYZ71MWU8kOaX6v3CzNMOOfRLGfJoA+nSOLY6b3SBW9UZ1OPb2jkpRF/wWIH1EHBQX8tt+4s8wOoy4fHLa5xKLlbUSd42W3MS4kUMI900HLFbf9bbbOjPOmIAm1fG9ulnXqzf+8Nv1Z/86XP1//vdv62911xbx44cr5PHzzufvRlzzkiG7GJMexx5qVPy0JXx0J9prJM7IOrnxdz3eujC2PPx52Yd54WfqaWlpdqydUttmdtc09okUy5dmq1vPfl6/fZ/ebz+4396sv6v//trdUT5vrQ6Uz989t36/o9e8bmPO0CT0xN14MOT9fu//0S9+urhuvb6ffX6G2/X3r27/VHYe+++W7OTM7V31y7/GyEukIjBzNxUHTu1Vv/zz56p73zvYD39vfdqZvN2dU9rD6Q445rsTVz7uRPbiKPaXuOSr4yA51nnod4g8RK0GNBOkzrrwiimiSN50fszfiQnVrhuXV1OdFHIBEmyLkXc7ynYl9Jz1FhkSg66LHOgp4hQh/SnB6AORHfa1HvbdfPCh10jXmDyN37tX/4WCZOFNF28h0zBxUJBgpJdPuCJrWJaTlySEaVR1hXm5Kg+klxowsCtRZ+AoKGPUGkwuVvDbvbQkVM1PTNZe/fwLQmCzYLFosqJK4MspP9sB9YK55Mf20XR+R8Pot9JIpT8sErRmxUzNQkx/RK/+Au/dtZHj56urUr+nTu3xxfAV8xMOMmCQXWEIL+TgCVmw0BQUMiCoTqLx8zsrJL/UO3Zs1uJTcyhjL3DogSjwPYwJrxAo0sbF+oT/tl6xoOPTuInV8G+uyT78GSCZycwD/H8Hy8WDE6MNFHS9NgECZ2e5u6V2tYZwCLiy1W1E5mOGJDSCCMD3hxdiDM9pnEK+m4fowUQwYG8+4rtKpY3BqGzINmAkGwYwTnG7pAO+Uiblxd81b3YdYmNtntIvviBNJ2wcvcCXN6SOzR0JeucX9MiPVmvvHa03njtYP3TX35Mci+oT/GZ2Fw/+NG79cEHZ+rhh24RPycgzNSYII6X2r6CsftNP/ZS11/+yeQQEdf97vHAD/zVOMuHY6fP19989ft10/6ra3YWX7GVwY4EciMPrAokd+v2HfXj596tpTWepdmoh+/fV4989NpamJ+qbz/+fW3QLtbtd+yvS2vswrhhPlXfevzH2vhP14oW9R89+1Y9/8pBXXUu10P33lZb55VzxBfxxImY6+iLDScdvssuzznZIRuS38pB2XVeG6inn36hvvzTj9TWOcVobU268uwSc5KF/PU3Dsq+bXXDDVfZppXlDeHeq9PnT9VH7r3dD+3z2zi33HK94pK5qfc6e3Gt3j14un74zGv1zI/eqqe+97ry/lLddONej7OUEBWJxGZiFx9svxrkZQfHkjgyUSEcA7vFS3Lo8sc4vNpHd3DnHTri0ccnGxCtpAqVdFoO4qFELq3goO98sS84NpZQgPMFjmxETpgSe4txrtkqdakorhOMCYLEA3+YVFTvdzTh8TtvgsSpj+Vo7jrnGuATSnmxJsVu1msx6EguzG/ZrrV9tV585b36ylc+Xvv37ajXXnlD8+aDuvWWmyRFF37ERSzkiTMM3SgwkqIclWHMA1DYw9F17IaEPrqwb2KqDh09W0ePH68777xeF87r9eGRxXr7naN17b6rPP/ZYPzeH363vvHUG3Xq7EYdPna67r3vHuGn6m//9nt17Nj52rZ9rm5ULl7SWvrXX32mnv7+c3XLrbfU+cVV/3/E2ZmNuvO2m+vkmTPKuefr7nvuqhdfeqPOKddPn1qsb37rmTq3NFv//Y9/WMfP86+BTtTFCxfqF3/uozWjPOZbcey7WSNaJrXNBS4mx4Y49LVC1Rb2AVqPffccVL2PAeA51kowWeM5Rlbk8xpo1RsZTZf7s9ayqIen8UKrV191QSHfdbepoTM+eUzpQDaVZieMaDGjABmQAd2uPmegjQ0jfqowTP6Hf/urv0XCdONGSQ8h+FQ5GXR07ryw4xatcKGJ0c5BIZBCEgJ+gIo+RAjXJ46nEbJV19IdJ1SOHD2jBW2lrlcC5lmbyG1SB51N/NBmkvobJpqoy8tTdfb8Yp05d9FXW1zJ2l4r58TCosaCnhhPK8n5fzfHT56puYW52rNrt2/t08eCixWAPBGdfJAeB1j2ZdMj6Ef144cXMNIVMtUndKVw/PiZWl1Zq6v37lACa8F1p6wRL8ndZfUFxZs2HOQk5nFqGyP1J4E3ammltGh8UMdPL9fu7dtrmsWeuzji9a1ATRQo8XfKVyuZQs1a67F+MCBb6TmBLtPQxlxeqrde2+qxEy538UJnPr1ITdM4/k0u/LLPPjT5xv8dkAkoMFvo4MNicBnSfmqCSH+wgEdvQ0ORhZg/LSTiwSZ8B5OIjNmhA3HCPuLMQ4Hf+/4rdcft19etN+6qtdV1byxPnFisDz88X8tLy1pE99X05jXlR2TFLvHDLn/5OQI1JTM+oQrpvMfPxMJEAnCY7M0C8tR34INT9fLLH9bHP3aX1ns+XoCc+OugxvCryeSL8Ht2bdUG5uratqXqwfuv1Qbner5dUAtbZuqRh++ta6/d44+P2YRj99z0jDbhu+qVN9+sI0dO+Er05376U3VU9c0zs3Xzjdu0KSIueNjtFdg8dMafvGMTawDzQRvpmYV64YV3NE/X6tFH7661lUXHxqAjksjxtbUJ0b3sdeCDg0fqhedfqq3b5uu+e++2nVddtbX233B1ra8u6cQgnYrre+8frT/906fq3feO1TX7dtcdd9xd3/3ui/XwI7fX1dfIZvGhKhc2yVeA+WBL3Y4/PSex33RqB6fCQgbeLOEBnN8C/PV4tbkMjemQ1+Ty8Vp4G3erdxxAlWL7Wt2zyTTyhfx1fiAhOogdTepdF6XPM9/BbfMpXFQyR/rJB7o+5zh2GR163zh+sIO2/ryWqc7c5ITH2XtV6+vT33u5PvfZ++rjj+73D7nefdf1dcvNN2ithUcXG+KZmNx8WUw69BbqW2gN3Y+QR6/X+lxR6XxyTpvqpVpdvVDf+95z2uCcr/cPn6633npXG5CL9d0fvFnf/8FbmgdX1bVXL9QjD9xZ57VROXXmaH32sc/oYndb3X3HDT6P/f4fPOWH3P/lv/iK5s5d9eprH9Q3/vbJ+sJjD9fuPdvrHeXe628cUp7eVq++/mH9+IVD0nGmHv3YR+uZZ96u53/yXm3Wxe3tN15T586d8Bye26zxZVyYw9KRccNPvbW6f/MNT+3jaJzcZ7LRWA/gIDoiqQgu6zev5HqNynnKAJ4j6prMLt9o06nNSyiPe7PJ0HDd3sjq9LSQBzIAHrCcK+ZM77vSBlX01nymbYF9ToQG/ZO/8Wu/+ltdWJD9LQIo5Ao8TK4pbQT8cQAkzejWiM4GTCifhMD1fg4Cf84sWZ5oLKrGMpH4SOFSnT5zQScLbXCuv0ZsfJUPTuSPPsfvMNjtCaXK5EY99fQr9Zd/9ZP60Ytv18uvHa+DB47WnZpI0zq3eA7rjXiw4F3Swn7uIg+LfajEXamzZ1d0lXFG5Vw995O36jUl6+HD52vXnr01v8A/ANUVWLuLhYxuiTczILAhJsk1XZHEKPks+3iGYmOq3nnnQ12x7IeiCUFKH4NIpN4HlMKDazwtL3MVf5I9NrBQnj59oV557Vi9pE3OwfcOy9f90sW3Ypg0JK8WDl258w2f6NHBOqOHAj4YuqIXXOgzlhCAAfoRCG07ipcTkHfxDK8SDjybqyyC2OPpZCEeD0Fo4vN4u+OsQUnY2yyGLDiuq9N3LKBDJlXp9eJqNDJp0NZbj7GlQsAh/iO/A+sjX4cm1BOK/aaJzfWK8uSOO2+o+fkNbW6m6/z5TfXE4z+sT3zyvlpaXNGV4eHad901osWWNfknuZyAp3j2ZKJWsUs6+ViDPhY0Hqrvegd/dRxOGraMut6VACfPrNSHh07Xgw/e2HxgAzsGOO2e3OnizsWunQt1+63X1q7tM9rErEg3/52fXFrXyUX5xcdOXDsoPNyF2HvVQj384B11/0fuqFtvuqoW5iZq8/xCff97L9Wdt++TL6LXfPTHLRpEdGGlN5BuCZAl2cx2W6S39fXZ+ta3flCf+MSDtW0rH+2wyWdMIBeBL2M3asfO7bVr17a6uHSxtm/fWg88eHddd91O8eeZBmi4PmBuYTRaF7bMac24rh568Pa6555b6jvfea4WFibrC198QIrXcodCuYkhsVKivLiTT8nLDsmx/nGSPWtHeNTnmmRoDPumGfv7OHrsXMO8jCMj742GXpD9XTqBLuPKNpAToPrgN4YGQx48tJTcTRu13SDf6IPBOEC2ND2mIc9CGlr1USJD+Cvq3UYAvPuEMtp0wuk1MTlbTz/7ltagjfr85z4qnav+qG9pabVOHD9VFy9e1JyaV9z4iAppfY3NZiuyowNg3eh15nRsjm/eUAFq8/s3J0+saHN+THof0cbj9rrl1v317jtH6//45cfqlpv21Te++Wz9/C98qR64d483X+fPLWqDvV4PfvSB+vrXv19PPvFc3SSe7/zgVW34l+vf/Jtf1Lw/VV//2o9qRvP4y196SJt+XSRofr/44nv11JPP1UMfvUUXs4v11rtH6pf+4Wfququ31h23XFOfevQmXSx8tO6/77Z67oVXau81O7Wp2lHa/Wm90UxhLrnEBdZ3nGP991rhBTNjwKsD7fGx6T1X4oGhzqENHxsd8OlLP1VylLHscjoeGz020BgboG9Y8+lsVvbNf+TkGBpmjUastZHFsQNVbqhc5ptpXR2zCSnkSm5aRIl4f/Pf/CttcDIZuxCYrVAGui4juAWMkYMhY4JJqvBFTnCSJ15h1bauRkNNzvqYPjqRT9byOefi0nqd0Sbn5puuU1cS3bymD4910mE7OBnoIBHImZqer/03Xl0PPHRPrS7Paqd8vh586KaabhsMW66FlGR5+71T9Wd/+UI99f23dfJ6tw4dO1vLFyV7YqHePHCk3nrnmJ/AP/DuASX9Ys1vmfc/+uyDGAcwI4tV/HPNXSMaEmWj5ha26ArzkHbxM7VDC/f6+rJpoUlELx9IcCyg3AL/+jd+WM+9+GGtKc57rtpZs+zYdMU9r4X9rntuqI/cc5v8eLGOnzxfH7nzZtm7ihU6uU7LjzO6mv1JXXXN7toi+wHyz5ZJifOB8VOl5wE4xj4wwgP92CH0WEtpB7XJF3VaVmKEDL0bTSUL2Hg+jesYdLrAHTwPFnZV3ihbPrSR5cnV+G2DABUjPT74BGW6NA3QuKCPCe6TourK2w8PH69zZy/Wth3bdaX2YX3r6z+oB+6/q267bVft3L2tfvzj1+uPf/+btbJyXmOy3ydhbDl3fqkOfnC+Xn/rdD37/Es6Ad8ovzU+UoJuf9TQbLONVK2/xV0v/0idXF1cnaxXXnmrPvrgTdnsqp87oAPIH5aNXtdWwD7w7AZy6fVJ2XIDbmojxh3DNc0NPkLx1FPH2sbFWru0pivZHfXKywf8ie3+G7f7LqbnLeG3/ZImfR5DXh5XNtlCa3MxNTOlK9636vixM/XpTz+g2Cxar/MPVlutHbxlrPsblfv27a3du7faz7UVflQxL/uB8ejQora8slGnzy3X0uq6rpg3/FXkH/zwlfr8lz5W27bN1My07GQsxQe7T4qaU9ngIAudCMQXiARuYpzGgGbrN6juE6lJuTMCHdXkYBPbZDQwbYAII4PucRsG3YLL9AksnkrDp39kd1+z2UoFb3N0lJ1qU/dmgbkhQK/7I7TJj8wUfBnJB66sX1liP/VkoGoSs2KbHn/yJ9pYfFjvv/NBvaqLsZ+8/F69rIvQQ4c/rFt0wbdl64L48KM/c6cIt7Why7I824VPxF1t9JqAN9CNRoVfwb6wdKneee9g7dm9pbYv8K97LtV3v/O9uvfu62rblpl6/U3l9MZy3Xbz9eKbrj//6+9rji/WG6+9qs387fX+oaOau2dk7wfKs/V6/bWX6+033tEFw3X16c/cVdfvW1AmyGL9Xbx4oa6/7tp64IFbasfWGW2a9tc1u+ZrfWW5pnSRs3VH7qK/+OIr9d6BE3XsxDltum6R6ZoLmnfxT6Lw2f7ghY7UJT+4kauNfIDEBbReIur51McH6DF1jFtfyEILMn3waBwbXz+GM/nW7UxX8I1MwH4h9tAXPZ2mEWmsOm+GciSzA/qyno/VjcfCcYBmTIfoJn+z/ZIxHkLc5LgdzZkcQY2Mo8scVOwEiND1oNhIUDqS7h3nxcUdeu807s9EX7y4VkePHdfV2FW6umTxziKdW3bYYWq9NRuRya0NU07qanVL7dKieOj9s/XNr//Iu+89O7f65wjYWPDxzYQ2Bzw38ddf/bE2Uxt133231N/7uYfrlv3X1nX7dtWqNjOXNpbqH/7DL9THP35H7d21V5uv6Tp89GRt3Tpfc7MzNiSm+z2+jAPhsrG6ElQfJ7NpLfKnzyxJ5/m6/oZrhePZg04+umrxidW8GjDxs5jObN4m/Rfqh8++US+/dFAblS260t6heOp0tLLo27z79l+vK+Tna+u2hbrm2j3StVZPffet+tM/e0ZXzPO6uuXEKoU2iyhGuR/MbOPR/cgBW0b40YYn/nbanhs8owXNsBFGFf6YDm1tzGVDPjpr/O5uNPAZG+g6IKXuE4JDA7doIe5teM2co3Fua0FvYvqGB3kQDXMQX/WOTG9gO8YV5Okkr43Niy+8WT/5yVt18fxyPfb5++uOO66rjdUV5dZG3Xv/LVrgdtX1+/foxDonHp5hWqmV5fX6+jdfrW888WptUy4+8tCtNeUTDL6qSIdjpnHGve6LHeMdZxQzPkriIeCXX3ldY3mb6FeF5s4md2RC6wUAv+CXYPYgPFnjW+CgfAKEEO+y2OFjFsfJmtaGYRoZEDt4G5o7kzUzs6k2z+pK/HsvaTOtzdUEGwSNuXZxnuGih1pckdnqgH1UTvNM3s033VBzm/GV/wvHs2Oianc7+WouvF11Npjt2T/hM3bNZnJRRKuK/e/+7l/5d03eOXBecX5R9Gv1iY/dqav3U/X8c6/4n/Zu377NejDSJ3dJSowRhSw8xVI66O0XMV69QNIT2/TG5s54WEHC0vp7/oB3UR9rACTJqcQDn+jv9jQROZrPylLnaF4V/Y1fFYNjk8XY0qRm21TYuHY6iqmku7dZW3LSw6bYA3BnEeh0lPH+K8HfeiUYgxPYiZ7kxk03Xlt33Xld3XjjNdogX1V33nFL3f/AbfXgg3fW9q1cNPI8HIxYzt2M6EMOng4X2KrbJdsRGtIVGg+b3nISVJ8OG9o0P/30j3WRcaru12YCvjltdPbqInF+y3R95CM3K0/O1NtvH6ijh0/X7OxE3X7L3voHv/hTOi9cX/uv31H7rtlRu5Q++66dq4997K768pcerVtu3qHcv+g75ZfWsGO9rtq7vW69bZ9wazU3X7VlYVYXmitSycgwXzj3TdaHh47VJz/xsXrppTc0p2Zqv9YM7qKKxJAY2yO9OPbczzjYN96p+pgYgww9MBqrHsvL2lQcX7UVr95HzNDl2F/BZ5yM7LaQMwO+4azfMsEnHxv75ecPaDiqk/MDx66HY6ftOKDXow8ELXxRRQrJn6xjmCDdz3/n6yx7RnSIkCx+ahgXx2IgdcZhXDFAE/cGvNlVF/3IrdS45eYgYpqT0ViVTXVxcVO9/NrbddddN9QOJQhGZ7LJYPNrQbAnPahg0KN+LaBvHzhe/5//77dqcWWLTvjba+vsek1pI3HT/l31ic/c7zs8T333pXru+bf9C6l8nr9z62bhq95+50QdPnJaO/Dba04L+vS0dEn0Sy8frG8+/oL1fvT+m+qTH7+nJi7l11j5WA0fx8GLj01W8utEMKnXJX7ATCebE950PFuPfe5R6e1ft61a1aTIsxmJoSXq6G+5+STG5JjQVcKmevyJl+vP/vJv61OfuLN++ZcerYXN07WyuqGT0Ex978fv1I+ee6e++LlHdKX/ep08NVHHTx2v3/z3X6ntszohrOVBPkffwc2YULXNxo+SGsC93rRtrb/TZNNBmllw6vRJNFfoOM5dBA2Pwcu5+nmcAbph8yFbeo5Zh/ozmSTSvNHtnFUfGi2+6dMBscZR7JQKrpE99IXDXJIjXd5Y084E8UcQaqIOu9h4Ojb8XoUWSxaoNR4snOU3m9b8TFWeX2BSXlLO8DzLei3zDR5/RXRFi/9MvfLu2Xriewd1FftG/fo//2J9VPl9cfm88odoZCHwCULAvEAeARg+U5ZR62sz9Sd//s26+pqr6wuffVAb2wvOee7g5KOTvIiZnzFzXCQLHxVAx4doSKSWKfklfepnA4QaftQP7Sl5x7rpKX6luWplbbJ++z9/o77wUx+pO2/b6Y/cvCIKvEhq7NxqImjl30Bo/O0LI4ataJfPE3x9lq+Ua7Nj+/F/TZsBNtwUjR0+IIlfVUYdfmhMuKjhY+tLmodnzqzU9Px8nTs3XX/9V0/VL//Tz9S1e+bqwoWV+uDDY/XBoXfqow/ei8eOQQdXMdiBSW71HHGeac4x75LenKCw2QT++IN+b07wTXHwunQFeJ40pXiCi339Ij70+z+r0y86P/OHbmKZpBcfo9AMR710uY+6CvrdNfgAUoixE5D7sF/54hW82cRHdwhifsDkNUHHiGh2NLmdh85Bpo6xVTZZhvwjYKk5J7BDXiqHNF4as/X1FYKgPj66Vg6ozu+teC0lQJfFUXTokN22UCR5KD915wY0KoA5bQYx0kH+nTp3ruY3L9TCLP8jSrK02BNzfmhvdkptXfCuaIPBR/qcajB5fZW1fcPPzDhGGnfmFfNsha/Wi9cfeYqGAxfougRQhW/ZoZ4YYwO+hw5b15UzP3z2FV2g3FvvHTpdTz/1o/rnv/xlnW+4W8oGnAuG2E8s4G5eeUx8t1CQuLsqfOYU/uZjGo2c9SdrkIEUx0tCsuHCJpMax5BxhJDNWrNaRXrAN7r0QQMtbTr014xBrft5G+x2g4o72vANeNsi6O3IhHaEH8+3QZ4gdoe022kujcPkb/z6v/4tgk6kwphOiJk0zn0VThG4m+SPIJRk5yhZlihgwiNHPB1vpXT5KARI1WHxtHIkIk+h9AQ/dfJczWkLPDfPb3QkMaKviZC9PMuDndmxxXYmPT8EdnF5Uy1owftXv/JT9bEHb65777mjdmvHzuekr7zxQX3n6ZfrF37hp+rum3fVjBKcX2bFzosrm+rIoVN1x61XSeOqJgF9G7V92xZdcdxcO3Yu1HfFy28Z3HTDVTrB8FNY2AfEPtuJczKOBXCabz04LtDo6nh6cx04eFQni6qFbQt16tTZOnXmQh07ebGOHDunBfl4fXj4ZB06fEo7/ZN18P3jdfC9o/XmW+/VG2+9Xe+8fVDiJnVyKV3JH63TZ8/4YT1+R4iTyc49e+qZH7yrE+mB+tKXP1EnT57SVcp1sv+qWlsREycishDLZaMih2GOcavEB5wBND5eQtqi5V15S25QPScAu61iXsYmwuB2HlGjj4RGuvsFnDP4FVOGkjH1xidaBzv6xDZEXKtGh/tVxSNGDTZOJN5A4KfNRD8LfAMh0ZIcVC+GcBQzNG4xIdVmgbV8LcQsEMSQxc6UxB4d6JIe/mFrNmti4E/jxTb3pRdf0kZ7f7360iu1uHi+brjpGtuK0wOtCkBsrFdqeRaEefHq62/X0vJifekLn1LMWKrjCa57LKnwJyPgtSzM04FYkOPE3jETntv1PCsGHfowARncFWIw+N+i69r0HD5yRhcdfLX19Try/rG6796bdQU8p80yQeUr62gQi3W1OjKdZ6gK1nYmadTKCIJ3LyjqOmYtyhjQhdWMQwBqkPjIBmdNJ6Hpmt3M3D1WL7zwet1y63U6YcyYZuvWudq2bd7fPnJMyOeRKP1Ji5USH1WbXsaPu1OZt8F7cyDb/NsroiKmiPKzTsI7dgyYsM6zPg7GGd2OeMArcmkHkqtpgW8HGdblm0/05A0j2W1lvAgT82Y0O4yQe1C1C4xWpyDLeaojeYA/bHadk+71wbT8ESa30h3fWiy6jmze0kcFHv9YHCJU+Lg9vx1GX+y03rDTUkEA9EJwjEDZaQeGDU7QEGQcwA6xhouYCBbmZvx1cCSD94bSJuQi4NIaG2zN502rQioPZNcGP/Mtofm3JfkFd37l3v+xnmfYZAMSJ1T35gY7NrFhl2A28pf4dw0WYZ0kFyT85Nhrbx6sfdftruuv3VsHDpyok6cv1P7r94iOO5mYRB6Z0UAY+KYVo4NAn5tZl1oBPBb0Ny89X8A5Bo6goeclMMonjSHGAZLdJPqdDEsXPNSjBQOxJ2smdrjbdeciNet31UB3I/cbL4+xL3yCiz7W6PB2u3wUaYa+09FHLMCBaSA88Zn8zV/jGZzWNSbIG5jmQG4NtqKrFt+KZFKYBhOBDDA4+nRwmz7eu2JwLbR0NJ4E3I5CLfl8Tg/s3LnFsgyuhM9HA0eCzJUnt0g3amZ2ps5fvFDnz12se+6+UyeSjXr2uedqbsu0bN/ih8B+6jMfqztu3lPLK+fFO63FcL4uXFytN989rqu+5brxph01zWqgIPnEqeTnFv11+/bWju176+nvPqsNw35twpgg7JjxkvgoqSf5nDf/r4WrgguLK3X0+GmdJE7WYW1cPtQG5tjxC/XKy+/6mzenT5/yj0Txbxz4vaDZmSk/58Omiluc27U4b9dGaOeubbV3z8665urddfNN++qOj9xVJ06t1MF336+PPnxjbd0yr0kwUc/++N165cUP62e+/PG69fY99fyzr9f2HTvr+ht3aFO1lHh5vLgNzP9YwXISok9SkYjGya82Y5xFK3WPma6eM859QSdE/aSexZ6h8UbU4+Zm7kZRRw19II1IclI82YxCP50xKROJ/oZEh6rOri5HAsfS3GBbRDf6tVNjhaKSd4MqtgtxLpfL0Sy0bs8BFaJmBsg4Kqa5cg2f1ULvWG2qLfOba2P1fD32Uw/Xgx+9QznxQe3aoTzzibfFCR6PhtePNvETc2Tv3Lm17vnIbbrIy2+hkPPchYGfExSMaLde4WhwMuCOEjiba79U1LCNUSS/aUuPaPhxv/MXl+q//tf/Va+9crxe1+bm3Lkl5d+2+sxn76n9+3f4NjybGy9GEoT8RDN11gJVaBnbAhJ9qFebgh8U85tQ0GTCYz/kQ9ejRor+/E1EVhTyU4bv2LXgk9ATj79Yz73wTh07draOHjmqTf7x2n/tNZIlUtvU7QVih1tdvKDb5CtiVLgzAIlNsYnxAUh+NQECZHZdehv6ckRngBM98y9rLOOvHucUtfYiDugLyxWyBPigOQ0/9jhu4rMM07SxkFza2J+8k269+h1A2+WJ2eQKHAPsaTLDa6vcjq3idhwkr9lKDkRmZCS/sk6AlbfCaQPR4kfd/nOFIwrmjW0hBVBjmjyLpUtHNdATXlsjvYyxzYdJpdvpGDQZfCmBtXZj07LON/irsebHaKemNY82a60+UbPz8ll92UjAJxr+nxa52OThG6GZnFLbm1/Zhs3uxwZxtXUV3/zSGD2vTfh2nUd279lSswtb60fPvlq337K/Ns+wCcVmO2C+bndve14JyBL72rqxT28GcOjTW4aMo5DdDoOYs0bQByv4EZ3renddXfjURAqXcfMeABoVYMRL3QfT9mO/G305HbkQOTZBFeiwhzB0OfEnfrcBHsBzh7i5kQJfPqJCmTqBYaKiUEpY7FBNOo0AMZGAEQ64gwS+nQxFTjsqFXrkeIJAKi7opTNBEhWyxMctSv6D8Pvvn9SG44K/bndpXUmI+st9avpyJEBceUwxgbTovn/kXP3PP/tO8f/UeO7m9juvrs99/qH60Q/eqAPvfVi/+AufrelNXKks19qm+Xr6B2/VU99/td5+70Tdcv3e+tV/8Rkdd9T6Mr/RkaFf41sxWtRX1mbq9//0G/XZzz5cd966r5YXtdDLdv5RJ/+K4ezp83Xm7NlaXc0tR5674ZssO3Zsr4WFhZqfn9Pk2VpPfeeFuu/+2+tGbTxqQz6y4WAyORZMev5/CeMh77Qx2MQ/fJP+dU3Gd99frD/6g2/X1Mxk/f2fkx23XyO+iXr17UP1B3/0TC1snq+//7P31B13X1svv/xBfe1r35X/j9Ttt+2vCYmclC8zMwkqOvxbMG2M81GCjnKadEiYE2snGaPqAWHijsbBY9nyiGcgmG+Af6GVCn0SaLopLXag2phGnvx24vbETiyALruRu81iymYbSNpijPBtU2AaFT4C9Df/aEtel6GG+vEmCxAi2Mz6s3BAspzB8ECIPcwJySNnLR89/RLfkuNfvn3j4PhIDNgw87As8v1MErJW1zznfGIQ37DZ0CBZOj4L7zlqO7BSvFxhcoSK8cMWyUNGopQ+7OfddXdnUMD495TgMz0zFSxXrBo7rhY1aU8cO6f6pL8Cy7eUwK9qk5x/KChb0Sk5fOwUfdED9LED0OOjUJww5DCVAQ9Az0kCIKZwD7H36GQsOBGrR7JaLPzOCX1GJIqKrtTPnZ3Q5uZMnTp1vFaWLtSdd95Su7X58ZwSm+NsOZyAsvnjQsUH4kECdts8J6PbTb/F9gHnOjQU8pGNl0AN2sS2++JCl0zAbvyB3Bt49XmhptOA/NgR3+Wfu0b6obA/avuOojcjoY+f5Jf6miwPWbcB41qOdXn8U9V+Hshd8ujnnyFbhKDT9/muRqTr6HyWHHJWnqiOLmREPkL6nIn1GV3A+k1HKzQdbJ/U8Y8syX41hZzKmJqHzR0yoMau6OpyHI9W+PHIU6fO146d22znJHmjdWN9Y3P9zu8+WYsXz9av/KvHam6WTRS/YCw5E6zz+UFa7rSsY8fkZm38F/1NsHldjPLryFOTGlP/TzpZ2fy07THM4/PiK+/Xj370dn32cx+tvfuurT/9k6/V5z/5kbr5xl3OR4+z6PERCfn2FJCx9WiS/6ApdlVv1hcfmetW6dwIiWNmBr0LgV8eI71YcVwP0RiYM9UGkAQbfLe1b2ACGS+kWpO6uEtvWeoYV5M1ASpJZN1FnlCZhq3dGDwWqQy4ASxjhN/0k6e+iRzw0h5mswvrEx2GuBdslPRJDJY+gg/XYIjZcQgcn2lKBvStH/BRhHECXAJswUrUI0fP1/Fjx+uB++9U0FiAGExsUn+bfH1ymVt4/88ghkiJd0mLHF+nPXX6XO5+7NxeS8uX6i/+15PaVNxSH7lnX/6brGz66rdfrj/5i2d0Nb27ZuYW6tzpxbr9prn69X/52ZrXBgK74pNkr234qfw//ovv6Gr2qrrh2h3a1PDbNtwZWa8tC3PewGzbsU1HbWZmZ2rzLL+iie8sZtzqlJ0TM/XDH7xZJ06dqp/+0se0iVu0LdwZyEcN8k8+oRf/tPXT2j3l31159pUP6/f/6Mn67Mfurp//yoM1M7teSxcle3K6nvruq/WNb71Qd925v/7Bzz/sB+Y2NHlff/24v+5IyFYunnH/l7/8aW1zfp/IAAD/9ElEQVQA+SYLo0fcZII0kQfjY5VkySLYF99MXGgYstABlqUmfnLSdp8KEeRWLyPmTYnvjokfMQbkMr5IVRyEoc1/2uYInTfSAuzotlwO5ID6RNztp7BY9MU2z7tENmmE5/5v8rTpF5LF1/yItz8p6hYvNkAZO0H230QyjcB2WnjyNfwSJnu9cEEkejZB/qFBzrjGy0auArG07fzsq46jXJCd0ueTmAWhBxnYj4eSK9quJ/ycuOHOyQd7clFhVGKiI7JpZ43S4i0apZTGiw0rceN5MWlUHb1s2LhjKA7rNb9jn6upK8G2WDYNSbDf2BUwj5T3WGIy9gL9jgJ22lLp9Y+0tbHmQfuJTZs1dpr7E6uShY/4EJv42i/7VqyU1aNxYCwdCKRmg0Oe+ip9sLX7Qg6zcWF8kC+CwXyIsYsjyHTgL9EJICf6iGZI8wA1z3P0mHHsMbAc2zKKC0ejm47EXS1iKRHY1uc0JKZvcnh57iILFCp897vqwoXzXrvyURNybK3rBsUBqchgDkduvDLVuI0IVt0bd6ooa5BnfujuOI7EjhryOZJDjH/kaWRM7/mERp7hUV7yq9jrq/n4yOsKNEgxXbND9LavAXTvHjxcf/w/v1O/+is/X3t3zoptopYk4/d+76k6dvx8/dtf++nas0N4HoSX7fzTWt/hFD+5M8VdH83Bl146WN/73qu1dcvOunhxWWtx1c/+3EO1Y9tm2Sg7md/mwrTYlTyfrufF+6MfvlCr65O1vLxc/+KXv1h7ds3GVrFkpVJVCJ+F1fRFMH6pl3nP/GEaecxF65kYNgE2KteEIFd5GdvsQL7P78xntb2xaFSO9SCIY3g6kF8ZRfRiGDTiRV7j8xxyTqsIT165WFd0hA654nNeyqqeK11db8LX+CExusvTcWSvAByHF7/7LZPiFkrd55eWAQ1OQzQjxgsgocL3DU63hIXEC7pQmbQopzlmoA1QXQPAWEUWbU4CE3XqzFK9/fY79cB9d9bcnFZZneAZXL3JORYzhryDFeogXX3yMPiYhH4P4ES9+c7Jevr7L9Yv/OKnaueWGS96J8+s1n/8r0/UyspU/fN/8ljNa2Pye3/weJ08fLD+j3/yibrlhmvrzJkz6l/Wjv9cnT51uhaXN9Xrbx2qe++6pe64bWdt2cZn/NtqdvOUr9Dx0XcCNGE2+bNnfO4D3wdjvc6cX69vP/nj+qnPPFzbt/LAokz1bX9O3vKVQe+x9Fjwj+Bm6v/+L0/WDTfvrn/09x6oS8urtcwiAJfit762uRYvLNeO7fPaJ+pKTD46rtMz/seLfPS3oonI76Ls3DXvh2X9/19YYNlEkjljJ9cckR7w2KGtjWH/1hQ2j0N8HMnxQqM/RDuXvAijjtggnyLaVu10bouWBzhhGJfZ794AXZ/J1I7MLEamJZ5yj7s7/aRpRWLg2SUWUt9WF/SHvjv0E04acGUMfYKWtrSJh5tIdXGv+bJYs6hxe5qlxb9PJB42A8hhU8KGhzudbLIsQzjmg/Uz+a0nOrkIuBLQ5Zg1nQwlec+BdvBYK0C351QWQIvEAY7og1LtCV218/V0eyOBzHV+TNMnZNmQuygCAg+gtFX7oipq6/bGETnGJc74ZovoV7FuHa0Tog7I7Trgp895mjHjowEYsnHDftYvzoGRrQGOrZCrzeLe6d0Pid4SP1nUbVef68bHRkTmd4xgbTiB/bCJvEGHvwF+QDFxbDpMp7rG0x/PtHWLPmJCjvpqGCWC2JHYdIDWG4Ao9REf+2bQp3VVuSvuuMhDdHH3VII0HuiFVOOo1+LixZqemc6YSLZlWkcbY0B2+je9LDu+JKTSgb3gBR5l9zMWyhlvRtPnYUO/LWq53vgA9HsGwk8+SH+XJUfEz9hq3ZIfb755pHZsma1rr9ku3xKbaa11/ESG11/pZGOOdOcjNojsxOml+m9a5//Bzz9at9y4u86fn6g//pNv1/TmmfqFX/hMbds+WWvLk35WcmPjQu3fv1sb+nzl/Hd+5y/qi5//VN1269X1kxdfrd2799Q11+3VBmei/uLPntLaOl8/85VHtfE6bx+uBGxx/k3NaI/CP70946cc9u7cIhtbzBgavTlKtrvxEgNB1oEWbasQJQ3VfXC8Mnbg/W8fGr5RCJ86mQHa5wljeFebeKra1xzHsvHbpmRYxtB00EhPMzY50e0VF/iWS/1ZNtfNq4qL3pxHrdn0Mpm7XEOj7TKsi36VrMuyTnImf+PXf/W3bAITQJ0xCI3RQ4LZi2BbVw+BQP121YGHgV54qJNcQOrwIJ+SYCSwXRosMlM6NdqSd+rkGT+jwEcpSCJRERhHI9PHXkgM1bKzVVsjy0cvLFjE9d0Dh+vc+eW6/76ba/LSqgf9tTeO1mtvnahDx8/V93/8Qr3x1nt16PCJWl3SBOJuzbkLdfjQkVrVVcLC/IK/cr7z6r117PCx+sWf/WRdf+3Wml+Y828cTJCQ66vFk/VePDDFA55vuMRO+lSXTfPzs3Xw4HHj9u3brSvjfLacJE5y4ne8U1Q1oT84fLa+9bffrn/yS5+p+Vl+8bWPBpM5V9tbF/RWK74NS4D5aIvbuJOTa7Vty5x/QI1br9785NrIhYSwlYROfIyNNTNe1Fo/I8EV03AyEfLy5OtjawEZbziFIwktW+RwOCkFTlC57ZOtIFmFTmIhgJ12o/ex0XoZUNWLhmykzxMbPeqPL5QkP+F1j/4sk5boc+U+snscIkvxFAOW+WF2Hf1r3U2OgX5wFJo6DndlODlYf+zh+Sc2sp4vCFHNmuFpfmBKTrgtItArn5hnvMJri+AcbHfbeQSQRw2wlZMp9nHEJsXY/QyKObELBA9TZ77aJ/VjC7yMGznQNziZ/whnDBN7xtI0OmaxJh+hj+WJQTvyUr2X/r+FkAe4Kh3QogszLEX6hTJk84StLY/42AF9PumrCxtVwRZb63moOWPb6YcoPvAWm9THWIASsKl2y7Si7sob2OZ2jD1u6cInDzhbvgEZsvOy+HR8z5kWA+F4RRW2hoZ21ufYiQRTw6NO6pbtExmxT5/l+Bi/IHec5GfW/yajgeutrZHpaQJ5+N1j44RDrmgsJjbQBe0AZmr5o6rHX23nWZPGc4GOvcbIFyfgLZveSzU9O1svv3a0/vRPnqj77rurdu6e1YaZeE3Xhx8eqyltcqam+Qgp8bLN4uUuDKPC75EdePeoLgQXauuO3fVHf/wN/xbPL/y9T/jbTO9/cLb+2+8/WX/51y/V6dPn6tGP3lJTukB598CpeuX1g/WpTz0kWSt17bVXa72V7tWl2qz1eN91++rYsSPacO3SOcFWDzCKo/xVgIjTtHKUr8jPz3NHDMsSfwzO4wqqm62PC/GCjo5RvMht5yLnHRGxVvNyTNuYtuBFZoKRA7JB+txtBa2YGilUOrvpXWQfOeo1FTZoYqD+MqY+IkF1NqnRA0n6AdstbqT5hgc14Rgz52PTC4S2ed74AeouqqPL+lKXMAnlu0AsGN710iHBhBFcB9f0Rr/YrMzffFGbq4SBkkCx8GnXnh0pdFEMTxYfcjdXyjiCEPiTfuGjdVYbDEzlzsaljTUlewLRF9HusLkJdLPagxelCtpGzUxPeJPCf4HlCiA6N9WRI8frI3ffUh/7+IN19uJGvfTK4bpwZqn2X7u9/tE/+Ex95Wfur5/XLv/zj91XDz10U92wf1ctXTxb27ZNawItF78O7CsHFd/qU9UfO3jhVyHhZBfj5rHCRh351gkL9R233VBvv/WubKNfJxNtYobYqp/iRZDxkY6r9myp3/gPP1/bt/FPCKWTxZt44bL6N4l2FZvUh04Wtw1tbKhv4papzFnTJgwavqpvgxkjrSF5SJWYgieJdXR+EXPGLvLoneY79fS05E4RsRjyQCL+sDCxUKvPk4z8gl7SkAXGqtQWrg8lvvPs0hpHbTL9dUzLhrgDWcAiyQQjDsEiIxtDm+6YeJI0Iz1ZRUMNVLPCfnHXj68rEyRbbQFZiJkd+JD8pcU3TkSvMXcOWrYOqvqK06zRSfEDlsigA2Plj8e0xQ8RjruKFw61s9mjI5/JW8+AQxAQGYBFi25omE5Vy8UM5GbMut7+7SeLpaqx8MeptHVZid51csUfo1DET1pLYHyBBbkaB/plKyPD0Rt29Xsj0SCLYxYg/hUKihO52JejNhJTiY+HTvbYPtF5Xepzi3w1P23ynXwDhf0b/t0rxw1c8w1q5HiEJMsnQB19UWWw9bJB7+qKrvB7g49O+rQWbfBtGiJBSjHB+CEq7LMEHI9nvnCQHL6pyWbLPMqfjAFznE1T2zipDxqq2EROdA/BRbJeBEQla07kESt0eS3ghbghppmTPRb5NfbIskWi8/qjwoaPknj6VFLT4DBAxScPctzCkBC5SGTO+qN8EIJ2nemcyTyWL6LhY3pvrBU8r/VsRrSm+E4tGuULsaDFuQX/nUbYMbWpjh1fqr/+q6fr7//C52tR6/o3Hn9Bm8+pWlpcrD/7s2/WW+8cLv6/Hozo67aSo77Y1Fyfm5vVmj9Zf/P1Z+rmW66vL37hAfFs1IuvH67f/e9fr717rq7rbthf81u3e13mywUvvfxa3fvArbWwMFWbJ2dkn8ZVYzChiwK+ObllYbO/CLC8smocsevrQL4CDwTnj5KF8jq+RpBYI+QvOUuekAfMRRvfxgtfiK94maeOEUEil3Qgx8k0xwt6IwWIV+kbCKOaHMsUbb9LDnidCJmpXaxTNkKmNqOSCxtkhMp8qvU6PKyXWTMFyNdfRMdK+8cc0jFrnvrJDV4iadPB7YY1whLJd81hP7uHL+rwnHFhTWhInwQQ4jaK2u29rlB1W4EK10c8NtrqVFSlu/NZiYwwjwpHuE2nYHmyQG/q3rdem2em/JsuFy5ejAxNNr5tkifMr7DXuuBsellxWj0LCCdjBVJ28Ls2uUPLb5ls1P7rd9fRD96sxRPv10du2FJf+ezt9Y9/4YH60mN31LV7Z7WA8D9MVmt5ebXWVpfr/Pnleu2ld+qeu26sWT+Ahj4+5skoRGdiaF/aET+h7R+reNB1Mr3uuj3afG2uQ4dO+ETar2rM1OQRPyeA6gpL3XjDNeLhc3PixUmXpG4MApukOuc6J6DtQYDoKbycmAKx+OMZzHfyR0+OFHWoggRiz0kJfgsX4JYIXOdIsnrDYZwTzEcAPvviukB0PaH7eA66VbwQavFgc+uTrGLTAbtsmwAdjns6XJDG4g8ufLKo0RMHq6GIl0XGH7X2fBaT7Xc/trUxaz5nwjJOsqH5y3Ms9sWCs0gBFikcGw+fsnXko5lsWFTamHtCKzawdz98FHiMTd/jChBbxh4XGM9gnV+tPtpYNB9V8MUbNbCiW1tb8+38ccn2k04L7dhAj3sfp77AdVCXFnz8JRcyLshoB4GzwP3+KNB6OLQx9BE5+Mc/4kRg00NHo7WNlhl55HN0ZVwgZNiJon2HFONE48WYP8WbMctcHPkEsecEfpov+BxbjkiARMRfaPWyLMYyBKHgYko0drP5xpFehHd+08uH/JNg/GMDJOvJC71GuYlvo82MUbIJKsujtHr8lk5+64g4KZ7+DSHs4USlfmTnZJAYo9MaNDbRay+Mty77wEmpx0F9jIWg+wUpuomH+UBrI40E7w+1VdJqHlcmdEGhk9NLr3xYf/PVZ7KOuSNrx+B3g0sTbIxm62//9kd1++031p26OP1f/+s7deEcNm2qGa3JX/rKY7WkDcbGxkx4mKvtIimFZ3c26qpr9taTT72tTdFUfeqT98nnlXruxQ/qL//y+/UzX/liXb1vVx088FJ96uO3+CvmpxeXtP6fr4fuvbVmpy/VByfO1mtvHpI9M7ILO7Pu8A9NJ9nA+T/02wSCo7/EwHHSutHzyxdQjm9yaADFwXneIPMuxbSep8SZc7V0a6yIV3xER+YJY8BrXL83vB4Y6jo06OMMMjKsiTdBbDReR1qse8kF0VsWJWNmfU3e+LtpaKlv5B+2hdf2Cm+zVLe6ptP+SQw0saNL5aiaaTmqX7QTEPouDLFy8jfH9YdjMdhcyDANE4okBec+aJhs1HXsCgH6PfFR3waGP//jyEbYjR1PZoyd0dl8bbXdJmdyKnFYDHB93EGODsqAi2BqvnplfITfvWeXNipL6pX9mvScAO+47er6lX/2hfpX//ST9f/+f/1i/T9/7bH6pb/3YH384VtrZUWbKx7sneTZCSXR5OZ6+dXD8mdT3c7PenN5ghOyyYsm6c3gqsi7JKvQJEE/AaLTEeREI96ZmcnatWtXnTxxrqa00ekwcgPZereO1Hl2yCcQNewvsW/xNwtc7qPGaEkjHUL4aohxaITQtZplQ2+ZNCST/6jrRQ5Z8KGXRoQbeux7Hd4+lr4rhCiKXsS+g+MAuU6yJLono+Sva8yRgR6+gTY53GXISdG0qntyQNfkM859Aye0bfQYCMdGyTHqwHhRhM5DttE32I3RwvVNkkfUEzc0I58pHHSMOOukj5NU7jzGN+eujthHHH1i8MDAFTmE1Tajh1iRp4hWRyiEEl/kw9fBUgfoPD55i9M2iQIZbAGo+yQmJn/sQqUBvYwD4M0QvJeVUbwA30W7zJZYT3xNI1Hho86i22iwrzX6MXOcemQn5s0GXjqu+bmxyEtRnXiSn/BhumRzEse3XERFHp0Mcb7lFlJvHjUO3shKHmuNi15tO2+bpMZyUBNVXNW3ux2i4o6RpyJvcSeA/+v4qsJ0UF82ULGLgp1sbtCPP4DnHXXzs+Fg1FR3P3Mg49BjwXrkeMgeF8fNonxsQ2r65CJ8wRE3y8Br9GrToVVLbcY5fvfNM3JCm+KTEkRj8pFhegGxo7DemcOGSD6HTTN15vxkvfjyqfrhs4frzEW+GSkbJG8wTdDjBPLgh0fr0PEP6otfeKhef/39On9huT7/2IOax4rR1OZaWb3kb7TWROxn+fD/hbMkjZTwfMnj4uJaLS+drqt1ITtRy3Xm7Gp99Zs/ri986dG6+pqd9bWvPldXX3Vd3XnzPp8vzpxZrMnp2dqxbXcdOna+/uvvPVEvv3xUF538MOWav3bOfF+8uKKL3y2MkH1wUUy6Dz01+th1cJte1gQ2Za0v+MSAfOMIzvFoAKmkZy30kT7GkrltTOS0Eh1IHdnAsa9tXbbpOTqGYTEruIE3OWI+2vC0AvjY6h3cZN54o23LBxuBkX4fVOGNfqr0jfy5EsD1GHmD429FQMcGZxDEQhxnuxA7L+/SVnEQA1ZpL7OwQUux54DOQPkYQHxZswYjhmOrMxxM4Lm5uVpcWpYmyeJEy0SCRr3W1SAysmABsS/grz+ri6S6ei8fLy3Xhx+ckW30arMhW7dumahdOyZqZnKjlhcXa3V52V8Nhyf+Mumm6513z/i/SX/k3ptry5Y5f8Mnp6vRhPREZwh07Db2OvYb1/Dcpt24tKrJtKdOnDyjRcBBsf1Z5LOodoC3++ZFWTb6Khh9ttYWixBa1dlccDqTngyFLVThvR0lz+PU6jFPb8KZwnpYnMCbTBB/xuMM9DZkOSGkHfnEh4975Jvwvc8nJTHgBzgofeUmJGVdJzPfsm30HWiNNhLtBEs+gmttcXk86ELJyKZM+LgT/7s/XQ9tbPHP63ecXlSR03kAzoss6OYXquPV8pETETk4MSWZDgU6oXO3jom17dPLusGBbDTdBvs1+BHotiMQftvR6BAAZR9jANmcRLKxGeHNp+LYyJ/O0+VHnjF+H3RFgdGdpseAtv1psmJ7aMANd2Rlh/W0uxPEqIlosuKv7Wv0oPqdNF/BNgavXapiX/SFDzAFfaZpOcBRxRTG6QU9Z2CQKs5JxSQjJESjj/8qjRYssXfyCGI78VO3aJAx4FN1HCi2p8WBYttNIXnyzxcmAmjZnPjuVoP412xpXB3wx1ieTeS5JMniwfopnfn78KPPY6QE9iZMR3CRO7IHGv7hMji7TEG+TGE++m6C1vps7ttJ2v6w2REdKmTDuta9iamJev+Dc9pIPCu5M/6feW+/e1Ty8vMFADqBbsvkptl65dVDddfdd/j3wV54/vW6//5ba8tCfn/s+NGVeumlt+sm/o/hJu6gSDcX5dJrX6V7amZzvfb60Xr5pdfq3//aT9eXv3C3NikTdez4Ga3/y3X2zFr9xZ8/Wbuv3lNXXbNLF1lM8BL+VG3fsbfefPdI/fXfPC19CyVyCV4ofumbH5s8ePBInT2/XJObZ8hkxwTws3oNHEvwxLuB7aT4lXbHG66MB4Uq4W1yPPbQmZYOsOEH77uBkhca/w16O5iutU0n6DTpCy5zGHzOyd2uxjIAfc4r6n4PznW/Ndli902TMVtsh/T5XBeCEZ5jK8iRZ37RQF+3XfNWaCE8eRQxFmuI+sJHYkZeXzChE7NonTTwq98Cm9DxRXOAdBmYBL3IAsmRAAkZkkEL74yuZnZs36ZJwi19BmdKk0JiYkyChF63ggN6QLuDIeeOwKbavWO+brnl+vrOd3+s5qw/5+d3Htjg8UwKD+WuaTOQuy0q8pGrGAL/wYdn6qtf/W7t2TNfN92w1yfePJPADtQrgpShM3HqAw70AWFYY3NefCUc2LlrSy0uLtXZcxdte2IqQrMhM750nwAPptqQIKsDieAYaAx6YkV9dDI0XQfHfpVlieocU8FAWU+PZ88x5NHufo0D9PjYocuPjejXUXzc/LIq61SEu02izy/Oqm1Se2obcjWSHT+2YSx2ONbIvMSdoCyqnPbYTK2tMkbKVdNqfH23iHozADE2hlhJl3IRfsA/kKdXb6viieSTawP6UhIc13V0jFngbFqfQ5LTjjlZoTx0eAmNFxDlHZqFVlt4Pl+mmJ64Y0/XG/+vrEcPEJ7xPo7Mq4EWKh373Zq+ccxJ+3L5QOzUW5ryFTLR0IijrT3KEY+B+VQ850XNGoKYdlKk+JmYRkeM/PGCRtMybEtTKvAmTPRRMYZ3TqGbOuNFKPXWSBx6BwgLA/5YTR3eMBF/2cKrbyoYnyEGFmxkG2cdYwQ12SX9rQV0+7AjOrsh4WeO4CO5S6yRkVCjj48wc4cz/mfsMKvzcgx1zKJiessSgFSxZsnADp80FEu6/J/4BfZNNE5v51jAen0hRZ13ZoVspRArxpHxEw++xofw9eKPbJlPbHykFwruZR87cVG1mfr0J2+vz33urvrg0GGtwZJpCuLK+I7mJHcmzpxbrjtuv61On7lYh0T/yU/cq03IfL37zsl66jvfrY89cmfdtP8q3wmWZRpLHNY6LxEsuUePna3nnnul/vE//kzddN1CXVrRRbQCun37dF21fa7eePUN2/KLP/+gNjwXdGF7sg4fO+5fxn/rjffqqW9/r372Sx+tX/+Xj/l/Sv23//F4vfTqyfrBMwck96W6/4Eba3pyRWeNjA25gf2+gKfgRxuz5NKYf/KXUPmfiGK78ObNoJgmtOoDp5LNKJuDtHuB2ucmooAOCY6EETS1AcWpz9cB3MaGjD+AfqRLIq3Mgcbned+E9mO/606+dVxkjtp9ftnAQZbaoIhh05GuFkPe1d/jyzmkr83dnsnf8H8TF6mcI/mSpBApYJafRAsDfREs0xqe99YS32AjA8SfCrgEhA5wGCoZnkTSK26MzG21yIVxYmJzHT56vHbv3undsTdE6jcVM9wCRw4CSZDRFbbt9gSWTzq57blqd7382nv15hsf1k03X19z8yxG+YeFCIQe7y1fcvitD57MP3j4ZK1dWqkvf/7h2rGg3fn6infQRILpblP0Fjvia95jV7ePY/ed255s2qamp+v994/Vli3zmmSba43f5xEQHsuRL+ZuvAb71Irixi11R9ljF1w8UR0ygWVQV2W0II/AstHpY9OlNnzI9WLThBnnWqP3sdnZadxIbrBZ6DkDOB4i65taTlR9zBIj1fEbUSpchXW5iBnPP/YnjIEb4NobsiVVJwHsZrOF32w2GDX4YxMZHl8Z/1bvOHEO7aEeXuPUxl7b7gXCaDqs3x+TqM+DGRb3dfDmp9VN0yBjLrm6ys5dOoG6YQWPLWqpLTrp8cIiR+KRjqbFT+KAh/AE4OV2evel+4cPwxHbhbYPwkHT6ZBN/hJVaK3fPc0+6bNm80Zm8rXZoWqX5YaAtcfQx9nHRod8FFAgl+5sBCng6Wh2iz6yKUDWFkj8oLRZel/o+otMiDr0Ndluq7A4q5k7MCzinXYUNyjweHFpqW28IJAIHczH39gYgxAqdM5fbO1zqOEtWnSqZ26rOE/JN+WO5HZ7IwfqVsyTMSLy5IHX2SajywGiE2fG7RPGzjd9XmN6nEayTWPI0bhW77Zz58QxxE0+8q/pOnL0TL359uE6dvhIfeFz99bePVvrwMFjdcP1V/tZSX/cLF4kWYb08BH7j156q+66/fZ69fX36+KF9br/3tvq209+X7wf1GOPPVLX79teG9q02FYxw8oGjHm4vDxdX/3aD+rBj97lxxP4+Q8unonX1i1z9cij99QjH7utrt67uWZ1SjhymH/98ZO69aar6rprr6qbb7mqHnn4Vq3TC7Vty1R95O79dezoyXrjtfd99+fTn/5I7d+/R5urFZx3SGI71qRg0Chm6fe4qHi+Kda9PRRmm46h503jRkVimIf0IRP+fDzJiCffU8byo9FiDJKDFbg9gk5vKvrG2uMQWZHT3zsJPOGjjGwYeFrbU1nVnjeWMybXTY7pNozsCXQfk6vBTf7mr//r36LlE7ogCY+USPLn0mMQAVSo++CKRA+6WZy7GGw0mIljO3iAMmh0+Wqi9XnIJAPEEe2cZ+bmavvWeYjUF10A9NT6Me9ZeIaFRA3oM7G1YZndVLfddku9/c7BeuKJH9X8lq21Y9f2mtnM1wpndBKc8UnF//rhUv7z93PPv1jHjx+vn/r0g7XTG5D8+3+ARWMUk0x4191Ep/wYAk9HhjALGbZxq3jC/ybimHTsv+FqLcR56DP+EAdk0Y5PvnJ1X5c70mkQWXTBmLrbTQRXFumX/VwueNHGGmhgdpfBuuCn0eVCY58YZPDh7UmLAN/ih9RK6UVOrLYcsIyxoO+64beMtGKbILzCqPjakZOh9JiyL/BptXfGJbEBn7s6GieiBk510ymmUCR+Eo4O65dG2RZZWNpqGAENOcZLPOajz7oCtlVyOKnlRDyitZ2N0JKpK/dpJJ6umD/9iS3go+TBkh9La4IsFT/0jkDT0Jd+/9Am/U0OwKaJdkI/ioE3aZdRNpxKvwLrdvkFTojEJHjshw98Vi4d6fdR4DiMoPOEK+9IDF9r6w99yRm4QTQ7bXc2yCOgTz5Jdu7YRaP91AtZyLFfXTavBMTQ877zEB/fyQApXRlTZCff1DBf/zVm63cOoEN2kHfNdGR7rVB7sE30iUU2ZbwwzmuF2swG7MTNpsl/4MwmXQ1hndgzugOVcXOucTUtPHdLxSR18SV0AgkTJja2eGAhvg7rnbGQSm7jzZ2ERi+1WdOlGeamn58gOHVmuY4du1AXFxfrvDYo23Vhd8ftV3vz8tyP36xrtJHYvp1/soxnyJEwdEg0sl54+YM6cnxV6/JbtaZrwQ/ff8//xfuzn32otm3lh/+0aRk0khfcSWHdmKj/6z/+kWRM1Vd+9tG6tNr/bQ3iuTAmV1Z954cH73mwmP/x99EH76hd/k/0VVvm+L9T3JFSGJUL/FQHP5r60YdvqXvvu762bJ0p/ru94+UJECCW2M+FXuLX5qTQzUu/GELGynapzhqY+AYHOGdVHcZU4DsswjNuI1zoO/RxI67ZhNII3rRj5ENOkqN6ocnHYYxlrWjgdY40OQHR9Lw3DX2g7fGoDg/klhn1tImV+WiZFqKAfbCA1PE5a/2k57HxKsimPfkbv/6vfgvRnakbPSoI6iU4nx5A2EI5yCYoBD4Y5EA3bMABjKAA1vy+QdfpqutZqOLk2XNLvmV51d5dGpg1B0GViPYs6nqYpDRJiASfDi8OcEHmcVivmalNddfdd2qzs1BPPvlMPfvjN+rMubU6c36lTpy5UB8ePlOv6erghRdfr/cOHqzrr7+2Hn30vpqbmfC3edDHIKOB4gFu9gfSYxPQS1yCsW1ZcriqSpsUWl2dqHd1BXLTjfu08MCISLjGkkQtBs1+kqTSG5qR7AD14HNAY/pGdzDGAJlebHviR+fo4ytxt3h26DKcD4r5ZbfDRZtxIB8SGxaDjGqbtOhjnJGLIBXLVJsj0LvRBN4nEbXYOJiuHQG73vi6jF5CIxnNRE4WkJpTb3RDg80NK1AckKMa+l2h1hnHJjp4lpaktt90EC0LvOjwvd+hoB0NzUYjxa2TosXajvQbGGPT4QdY+AgMbHCDiWNZDDs+PY6VW/AL0/qa5siWOB9VwWafFNXt/BIefgptPj6MjcQGnrYeeLyJmaoQi991zbcRJKa2mCME6FWPbVbpdzqgsW5cc9tEvOsQPf7xMuNihx8kb3y8HP/GY10CmljuDYT87icQXlYiOn7IzrTt3eEQTdY9cJkng2zJQBfs4Cy7Fff7LXdPTEO79QH941L88o/oqenehu+204xpeCDwG9D0NVrnhwAui5DubEwYQ0ryjQmZTZEq5rOk4dhx3W/Ls27Vxv0XXbcRiA2RY7zpsgFduzRdj3/rx/5/YTffuk8Xdedrx9a52n/jLm0oNtd7731YW3fM1+6dWzRvZLMc0PuQk9Naknbt3ltff/zlOnPqon+o79OfuqvuvGOfDNWFIfMMe5q96ObFv3fA9gXJ5iOtLfOMq+LicWv0vOGdfZF/hEgbB36axLkltLu0IUz+ZDw3/BEi/4QzH8WIMy+Js+vMTx19IqbpIy+hGSpVsAFgDD0HwETZWBz1h14X4YUKH310+s/NTh8Z4RtyXSX9pnYb6LRAp3PdUjN3EQ76Sp60BFTUNyZKwLx0h1sWYLvzTiwDarW65atk8xJcbOav0wvUR3/oeh6DU1Vl8v/8d/9GG5wwc0LrwvrRShsMfV6EIoSkHXb1LtBHCTI7nrpPnjqKWbjUe3/Xk5Oq6rKVuymnzyxqEpyuG/crgS+xuRCPSaMzMsMvSbbL8vUyxs3oRKzbAhLyumt31v333V17du+qU6fO1InjJ6XvfC0vXfA/trzn7lvr/vvvrP3X7RUv/8Nm5KcTWbqd6AgeW+DQZTddazBU1IHfjIVezm/Fc9PEXL311oHad+3umpudGRYiIDGNXBj9igBhmo+t3v7aG0AHp0DZBI+OtreB/YEYm4LQW3LB4wOq4bE3lqRuWv58TCwaQcYFvpYrXiTNp3cWV+GsGzHg4G2QHAGgSTs60Ezsw0OFxSQLikB0faMFfZczTGw1W28r0BGTRkO7vRjPOBOf8QcTAPqH+OvYn6Uang/RAtgXM6wzhxq2gUpbSH3cxJU0OawIsYhLqGmsNTzOb7MwLuilpD9jopea/E4HhNSxK3MsMsYLkM2hBTT+yKAf3xh/b0KgRT3jaPK8aGdRSURHusFhXo7AoFOHxBEdjRa8Cm1Kf/ZgKNCRPTIkcx074Qt98ixt/M1zWok5TOiKLd33foxujqGVLK7TiItywb3YQrd9JYcwB52RSUEHbfdZoiuNLuPk6YugMTtiA9B4O73qlkvPQCOAB6uMMoPRrrsEBVXnu3ItDoH0iKaPLRymEi04+tlkgfN4MJ+sIjIse7ze4LI6BVkqyCAAaGU9f/W1D+rAgcP18U/eWzu3b6mDB07U9q3TWvd2IrZ43ujkiSO1f981Ggf4sCX81JG5a/fW+vDQqbrjzmvrpx+7Q5uQi/5tL89J361tfCbXnMEE+GXHtft21vyccmaVrXf8dL6IGNrL/OKgOtNaaNcBDbf72HzZvzbHkQGuvxBO7gJhBZt1Mj4JJNjcloWNTRe0bkPV5BtHv41pR9UsTx32wxjL90s09HefvCa0Me19XQ5wmUzXkQt+dO7rNOO0QJdLM6gey5Redxc1VSyPul4+hnGQnfgG3Be06+Ed+Ue5LGcFk7/5b/+1Nzh94elX7chX0wC+H4fClYZHOgDJsAHQK4u9hhdlHcyLHgasy03AqHcbLFVvPBV/9sJKfXDoeN14/TVCrmYMLTq67IvlJTnMn4rk5bYVg+M7F6Jx4GgTqbV1XRHkx/Nuv21f3XPPTXXHrdfVrTftq2uu2lELs+LgN27W1zRxkIlhyGsDR4xAckSvXuMBx1BZ5TomJxZmGtHRJrknN9cHH2qyb5vNx3HmsAj5IToWclh5AyRjmChNH3ax+YFVTQPUuWqnHzwWNRnjQJ8X6sYosL2QNlzXE/sjl1uuntgg3SF7qGEvNH4PLwsoxR+PNJmA6Vuboxf6KyDdWN74mp5Uo8PjAg16khjW1aGJ8IaCHwUDvKhbaouP46c2ClX9u2xxErJl7PFyDOSp8irjoSbsMdr2INcLMJqET86Kr4kf9wHbQzNOK07kMiSmbXp88ke3SWxvl9X5x9uhbW3Zj50DMzJlEHjiFjqNFw/U64XsnsNZ8GBtsXL8InuImdglKnEg76QMkfjAyYa7QdD2zTR1WQzbAFcurBalF7/HNPI1/ZeB0B0Xvk5DxNqmElneLMbG5ELLCVfJRRXRwolbvpOgfuvlCFnj44QM2A8cpw6nZPeP+ru9o4KcxuM2oFiIB+lQ9/eUKyExjX/YlRwkPzlarvVnTLx5wyTZ1/3tYmO3OP0RMEceI07sxmNIAeJLjr3e+3jvfOQ9P+Z34eJyvf/+4brv/ltr547N2ttvqpdfOVjXX7e9du3c6rvj/LLwnj27xYs+Z7dfRIM2ks8vr9fTTz9Xn//8Q7VlPrrJW/+wJL51+6jzLKmk8NVwbXXY/2jMhbuU//kH7WDzcIQGXmnVmNq1QSY8rjZ6LNNL+GEEbU96II4O8oz+vPhzxJoNRhhSz5wnfnpvCr12q0qxz+Sm6TK2BhsbHuzq4w54jFTCExokj48dc9G8yLc+aNMP2Bb005D+JsF45zz9Az3HxC8XBVBLXhtHkwIeKPjH/BBYpkpsybHPk8FmdDboOM8dVT0mYY4wIAtYn5Aj5gQqJ1nmeK1LiEoeBkwhcJn/GCac+9iEKE17ovQ2epEvHLL7VRFgHTitzoX5uVq8mP/SPeUftxOoC/mNnBDmHZl2pskQNr6JVkmeb9lkwWQS808oOUGvamLwmeva0nJtrPKrrSnIg29Vtq8i08qa0g5jbegdfqEcR/QI51uXKsP40a/CP2mEDtJ8qywDw5gNMcIB4qnFgJcHWDj68KF1x1f1ORa0QQi8uMAvBCNqCtUpA6iepIg9yOPzcPSMNrxj9A0y6uJzwQe9M+w68JyMR18yBl/cPZpE8U1E6uu3d00H3ujYkzq42DiCkR/o7rQOrgrtrgc6XpygOAlwpRidnMjDZjq9wtPa8DWC4LNgOsaRaHkcwYGl5JspLKzIy5EAjOSCM8MgH7AOR4m+FNvIN2fIF9NiE3pzOx6aLEaxN/OpJ5ti3vQQjx7j3o6egLXJ1lyowB9d2AmOjQ46Qsn8Q2/ayLTtzQZf4Fi0bHWyU0Ubi3Lo+njhE91806b/QGLg8nj5xCscsYUjm7AmGhmtALEr+K5rTfYD/IAo4N+vabGCq88tDPf/mkoVA4PXeqbtmFD0KQ9YVyTfc3wN+/A7dvY4d9via/yOPc1msPan+d2U9tigHxTD6XyBR2UcYjPjqW7raDkgvEkVd46uM64U+ZI8S54gQ15IButUcJ5zWnfG9dlmlfg5KvD7mR5o/ArwDaZ+V25udqI+9ujddc3VWzQVpEtrLPiZmdnIkVzyb3aGb1HSZeNdiA9mb56dqhdeeK+OH79Qu7bP+ksa4jRvc+Uy8KZPstaJgRHKsUurKv3+TfdJweNupHXiDx0tJ0wlEB0tm6a3+JncMNZzssloekfrltn95h9zRZZk+2PWZrgvGIXvMQb62HLIBs8t1blLzJi3daCDdVJCm/5xWW08gzKt7W96oO8QvtjSafDXrNajUcFfNTh6DAzoiBxfIMDXZHV5AAevIaJBvTffQvLq9sASq/OCqfOPwwjX5pra0E/4R85aRxdqRyDQcTTp2yDo6NvAjQ7wjrAtYiPd0IsXWvWHZyQfyNVQJggu+EpOVQacwgK2fcdW/2rvxQsXddU2+n0EDv0jAXA5UenIZ6U2jkAIJ5qwgFddfU6Mxu8EUJ9LS3Amuhd62yerheNfIEDbExABDJwhCpp3ATYUpIOvgeBXOEKWuHgDSVz0wkauXnjKf3VlxTaIWno56E3NDK8qyFVHJm78oY3VfkHeaODqdU9M6DwZ5BeyOkCLgQOIlqtWjYezw93Wnl7kyVbHWws7mugbCvbLp/E4gcI/rrynpAseIPKjz9+GUllhw0leSid38frJZATiIZ7YwAIqHvyWAsvrOYtO2yBwPJrdHIkVG8L+8RJ0Q6HtV/CJG8IyVlGGSdJjXbGNMZ30r2az0Es/uhxL6ujHX1mo3PI+SQbaNy4EuvMqPTrOL4wgliqeJmr3TdpoEyH50I5B98UiTJ/N8DgVPM5p5DSI/yzw3PU0wnh8xIY1LgBsiMBdyYNePBZg7Xv4rNRy1dPkQYtBfUPjGPuIHHDYlTlNoX+KTYd6Oo7CD6v5wV/zjsVBB+rdDoCf7ueuEfEkN2I/9OHzOqax4KQDn799xxhBFrOb3jRJA07qfDw3PbPZ34bsJ3kFy7QZb7xR3X6Fv1/QoXfAK+Z5XqspE2SOwxt/xWCe2NzWkQbYTNt3KqSUtZq7ZqpgACbFdhXGUBLS19Y7OsA5xwXIH/Kz0RI3xsw5AAoe26N64/Oahl/NTuxfg5f/ccZjBuJlLLEAWyY0x/3vbtxO8SZyYro2b96sTc2sxo1/i8BvoU3V2RPH6rprwK3oBCbbbZ/y1TpUmj207bhk8wvOKOOZGlkmFD/zIQvAYYmCw7+f8LRs/DZOvLSMbziPg6seXdetm/xBOmzupwkXc0THJpZKuERDnEQ4Pr7ghn7jkaAuYo5O+0NnciCQOd46rMrFvKLTkZJ+1Ki31QHaaQ5GCkAoLu6TTr9gQ3/GnVd4YkdfG/oqlvVStJYNf/rFLNzIruhugG0UgA7+GCuaktd/mJWCvsvrUIUX+yZ8m7gLGwM7hTkwuy7h0DEx6eelvijNMEMPCJ26OlOnqDGmZ1h4xiYpsYh8vRhEyvpKLSzM1/FTZ0TKCYRkafIFOGYEdRWc55d+N3S11h/uRA6yWXzjF/oZAqzi4yoMFa/okySi2WCaapKpTvJ6EniwqY9sBhwXAJ8sSnJVtx4vEqDbq00C7I4FTGSY2eRc0iLMt7i0CHeRGv0s+ixC4Wdi9eRyjJDVdDMSnPTRDRAab+RU8Ymx4WyDkxE7eE8cslkVngf8sNuyMmk7WBZYEfjugORaqOyMRFUlx3TkBjbCITpsAE+MKV6QMcC6XTG4Br/8tr+SMBprRQ07XY3GzutEV5s88ElKdEwgy5Id4KAcX6AjcwS22ZX4ATjuQhBmb9g0br6jokK+efODKDhViciMV06YiW3kYQEyRrbZ/LiQeCDGYYUA77EpMQz9/5+w/wC69DrvO8Gnv/x1bqRGziAJEmAGKVI0syhRorIVLMmybEmmx5LH3vXWzNRW7ZZqare2aqdqa2s8UzuWPLYoSqSsQAXbIqnACAYARKAIgggEiIxGaHTu/mL3/n///3nuvU2rdp/7nfue85wnn+ec97zvfe/9hKMvwRMkBmaN8kETTbZfvP6NF8aJPBcPeuf5BV0bYNGRoRj0QkrhBITU5J2ONKjp6JhaF5kCDT6aAA1p0682o0Udwh5bX9HOvrBTsmbHNPYQg0i2XTr6Tov000Zo+w59fkMr+cbagd5sDkf8rCslvNhlD5CgQ+iwo3+oLXcfR6x18ufblowtLvaPJ5oGGRIxzDEw3h4vIZ1/AuvWH+2+IwVMaMlB8gQ7Rpw959RBHWYOrtqfzFsLFbSfHP07IVg2YxMAdpBjtXJaJ/+pIQLV+RPOY2PbbZXlUje5aVJvftYN9PPa1gIMq/9nnoaDXyA+vbZeC9xRQ45zmdhF+tzCzvrynY/W7378M3VqTWu5ZJxZ26oPfvB76p/+05/wvPLGxHaR06z/FLRFHHev8S+/JST82QXRz9UiFx0KBL6gj5hiG7nSayodzDkqxoPAThVsSTYmn6jToi8xh67zMmPUkeBoyVw0M+Y6OteFDpm5LRdZ2OlfoE+X+4Rl1IZevdSRGESX7UcN0O0ZaH98bldBvhlpz9SJacZYMES4PVDpIueilxxFcjqQhXxb7nECsF1Oq29EUHjmZfDidvx7vlMnVtA3f95shlkkX31uo8e6JVc8TM3ByABjyAApcZ9ofVLi9uUQZOUqFoTgwWIp2g34Ch5kO61s9iIgNLrg66P5hn4vSLKBhS8nVu2o57Zrz57d9fyLR2ptfQN1HlgrmwGa/vqwar6dL8IEShir0Zsq0Y2f+IYOJoT4sNWDAy7vsLC78TAoWVmoc6JALlTCqz8LTuS2L2FnMeSBYRUthOalSw44Fo63in1d9L+RWFpZmibbkG+HR8ysU5JhxUpe6nCfJzbdBuqckPF5oKh4kXQEtWhrXCIBE4SPLBZCCjngf1UgXG9moQkd3dFLw/zWrTcrFD9VOlI1LYU8I51h5Y6b5Wjs4HdBBwzMLvVZnCR4TGizmSA/LSB+eqHS6oa9Wx5PURNX0bDA4euiTuTe7MFLDNDrXDgfnCPElxOvKlkMYgcbTecV+ogI7JjhsSRXOFmz4cm/adjmY1HM9t0ZZBN7YsgGEHmR7ZO9CMgP8tC5YonC8hsiCoh1Q+MXQzlyEonWwduot83uRacKfhkDt3p7vkxe4WughkjiRSMydVQ7dWxBPkCPVMjHbW/4+MsCmSJq4gl2sGCJc0njxHoyIpNOgfs4puF2xwViLgR4loqTQ8zO0bapkHvoZnPjbw1JEGQTH5EnGtRQTDBwXpiHLVAzuoYhl+mBSMY5+cd487F2/s2IcywczvH+lx8eYAmzjRhHzkKLAdilQ/ymJG9zF6Z9VJUe8gi9KmGlrh6X1MGrZvq+6gUSR+QHkrmhpSiopvWdRq8/1DlqjR601im7XXceZgOJBBIwa6JY6GOw0D/PJkU435WtOnL0RO3as1y7di9LueYtjwac3agdCzvq2OnN+oNPfLH+8rOP1F9/7om6+77HHBEuJjZVtjbOSORWbSJX+tCRTSzjLDukn5zTqNge7hpz5MfiF5YWa2FltRaWd9Ycjz2I3qMDvwDbKIkGvqtuZHxPIQ9Cw2/8JEZ4hyT1yS4uiucGzvgh2DEzjWqiY8z43RzfRQOvd6BzgrFAqm2UUo2ecPhNt2QMmQbVSSvQfhMNcQAPUY97LoiZS2NMQSs+8UcNk+Mjm8NhO8CYWzg6iY8KtuCH7bJiYRX51sv4W7ba8HvtRI9ZgofLsXDFuRVfogWbOPLClmENYk3vDRa9tgNedxN/kjEJ3ZDg4ZQIkE0Rh3MWg3xEWCb39HPzGOT4IA/ZyLBymCIH/eijeBeNPuoitvGaLH0S4kS7b+/u2tjY0I7/jCYBG63wUrz54jhs6IAQHwAarTxeYEBujc/hbQTv9AvCn+D4RUAtP/bwS5j2AVvRoGP8nddAkijyzJOco/zUFQI5hDx8QgtR8K1SPoYgHARWJ93tHTvr/gce18TbqgMH5KuuaogpGzZfgUoVNnnh5YUCxylHZPsqU/L9A25Ra8A96x508VenfCc4FONEKj8ZV39UNGKCLv4gsw/Cu8ggb84YI/rF6JOg/YsOlhb/ErDqOUFKCnk2xnhO8eNzeLQnssggtsgfMRv6jEcwVMJ740AeYIPaFg8dY4Kxajs26lAG0VQRn+LuhZCCPepwHAYggzY2m8c6XfEBmZar3lzxyS4CgE+KW26z2yTb4bt8jLcalqeO9gf7wZJHzIGcCCK79WIFPsWaqf6W0XJ9sjPvFEyrVzYV3P1jsWVD6+2e/Ecf8158EsWJ1CB9iGbv402YGsji/yT1HYBhTuxijP0SiI7uLDayy0Tx56xOStjpj6FBc6bBjh187Kw6c8g45g04xhUpGd88DAxNlCMTdf0xVtYRS/aRGrHjP09niMPHvMsYCoRyzkyAhTf8JnGOdD6Enw57J19sy4xODwk2qt55ha5cZCRfrJu/KLB++i1GEbNuCAzI5Ug7xeNFLMwfgIe+yIYGPsYxsQHnOwQD0m/BqRM7vBINL2+qnBvEF5s16s4FOKIH32275Q59YvBdLfzQXOMOp5CWw1hjt/OcPJpfrWPHTtWFF67Wrp2xj5At7lytZw6dqt/+3b+qvXv313ve9Vbhl+pv73/KO8pOU9uBPP6tw/j/ie0ToJaPjCgn2jnRkP/nlH933P1s/e7H76yPfPTz9eKRNW2oFuQbdouaXzyW7fyrnjy3g728y1fkT/IlfhEXt9TgBWRu4jo5kbWrcUAPBUPZ+UDdG3WNBXMKy12YS2pyB9H96IF/CJmOS8bIRslGzwfQfgu0hV5R8EPrLxOdtZjCWFm0iCiSaFkcvA4hG9DRNHTIDufNxJ6uc0w+qzI1wxMQO9I/C6aJmPCZF9xACqAhrr6YV2fkoofYRG94YXPMgrBRs4YIfBIT2GgdnYQWO5y1EBVO1FpAEz7QvBRk25/AeRTgEdgMZKKPPoHlCegztO9CXHThPn92zkbCPJLZiWOSIavB/owrNix3n+3N3Qm3B3nzxR98G+C6EluIfEzEt6mYAJr6lqEg8/m/riK88eeBZRJGfFyh8K2oxcXVWtm5UIvLWdj5muTC/IpIlmpze7WOHK964MGX/d9w77v36/XaW1/h33nIKFi79LAogCTyeE5EsQ1L8TH+ZSEinthotNYT4dUwPeT4RJ9eDAehz0ZNAD0vaJCDHyMBsabBenREDsmfiTvlcYa4b8rF5+YsfKBafnzETqRNweOALYMOQEdu37c+QOOgmCJm9mTieFm+XiQ9LweNvr9Dl+R1qrV9fGQDX9NbvvCTTZX6uOXtKzYHgtiLj++j0ovecbJuQK5fOrZcXxio2m360QWNZ9MYm5aCb+BZ6Odko08UY4xmATm8Y1fsQ3/iGF3jJKZ6b47YhDrG0MIwYsq88+ZGOimkIv9DqHVnTbETthOZHhc10EkdnxaXlswTQ/CTqvyUjxwNCMjbsDPkZJX/rKPxmX+0cDEiElufRKENqWDEXISJzX8NxKbtaN3wTQAcG5HRxUeTQ6kA2WwAs3lz24fMCQCbemxto0rWBMVKwLwB4lc2JuFVwe6xthjH0ZMXPnRlnXDX8ANdEJBDzqNh0uxRvT6272xIiHUuLiHkSD9y1NJb6sR2bBh4watc87kLnyWDI7mDlJGCluWGzhcbW2fr+Ikzddkll8h6xnFDa+NyPfLwkfrEn3yh3vqmV9f3v/dV9cbXXlqvfd0r695vPFO/9dufrjNrG7WoTatnNvbIN8sV2A50qfg3dFSdl61s6JXwisly/emf31H/5dNf1lidq9OnN+rppw4xnWw7PsRgYhcf7Jl9llDZbh91weAYMGYkhP0LjelmIHHkONZF1xunowQyL4iV15YhYyILtaigL4qEz5hmA9tz2qyuj+aoj4bAdRFNcKLH03ibfvLqu/XnzrH4hq3M+0gId28uICd3+ZdHZm05nT/m0TtmUDON+Byb9CIfO3oO6826DU0zxoex74sPy+tiXPJ6xzfv/Lw2jRisiQWaQdTLDsiw8xQIUIxQD4yOHmTR+HaU+TkEjyLfzoWRRJgxGOoOOHVPfrr9gk9cGe86tbFdf/PZO+t1t95cN1x3SW2u8wuUAau1AmSRoBlU69aLzQj1XlxMSd21AGb4lqrYnWSqGoiLaImnVYwJ4K+N6ipzUwO5ublVG5vcbVnwt71oc/V76uQZ/1In/9Nm7cxabWhi8j+1+Bn3tTPrmuBz4lv3Nwiuu+6yuuXVV9bunYu1vcFX4TV4WCjDfGtVVWnWQT7hH6a4G5/S42dSBLEfIxkTTt6qu6k38dhv6oytY5S2b/NKBm1k+MQHy4gZMImfXtQz0YgdtImv9UPDhhe5qmcxCA8bYT/PMBVraNnkAPawZ25cgE1FzHbyq21b9WKMuENAkBIjRDBJcicwNiqm8nHyUDH4IYMCE20mDVKcm1Ymy6mDlSDHUcAcmMyFGaDJxso5GFLb17wdnwZGDZGxpjGA2thigYmdxx6ZxBt000IT5gA0yBS/7aB79LuNX26kDSTWUyHgHeeRExTHy3K5G8bYi14I37GBtv1uZQNmdViOeJ2uA88ZRiIg0NuIFT4aFVk5oQs/2TyprWP49Ecd3djFXAYtGvrjBzjpdUd0eHyg4QWvVkAZY7lA85MD1kcRWJaZNT7mCzgfsBP/rA8ktNFhGQ3klQ74Zd2jz37o1XnWzy/wN0unlc3vFhLSAfKLE99oAeHjqF7zhwl7/fyTCrnkDav623Z0h37EayIkc9h3QfWHNrOo7ZMPdCqJR2JkNLl0jn/8O1fr2/P1+c8/ULe85oa65srditlWHTm6UX/yZ5+rW9/wmnrzm270v9Z56aWN+tKdj9fcUtWxF5+pH//Rt9bOVe7woSI2IQ8bp04zbj3PzmlDtFDzK7vrU3/9jbrzrvvr137tJ+qqKy+tB775VD3/9GP19re9qjZ0jpG3osc/+DrWjAZ5g4+Jg/vc5gi51kvniOoaT58/6cOGhMs2hhd2ZI54uknwROd28LM413vOjtwGQt+6Rj+2QK+mcVRVPDfVi93o9xpvjJsuXqepDJjIJA/cTr8lqQ+57h5kBrpySIWDaOM/Y5K8ww3PFWIaqvAIzrOBXnTqgJz4Sj39rD0Z//RDjv+uM8fuZ4MzguePDwZhTphqhQcdBgdrDLQDpD/YkcfakxMExEOpXtCBQQ7G9K7LjsCIA9Sln8B7MIgActXekIJ7//YJPxjGP1I7q40BMrhi6ivAfDyUq2JMR18PoKPJATvQMwkqqrsPkFWSd3b8a32enan5JcncUZsbW3XixMk6cep0nTy57turp7VR4bkZ7yTFu6Uryt27dttHNlZ8HXVleVmyztWqjktLC/4RvxWV+cUdtXPXcu1cWbGv/kyZqw756m8HyQCfvAmPQqo12Tb7Ab1hMwhq0Obha6KaNpD4UsMvjYPa+ShFAoeciawB3c6G1ZzT8SPOsnXSR1v0XCHlCoOk5eMQVw3wOyNsGJWUmJVxQw43P5DBKYYNZG9wkM/RPKLln2fCnY89Y6+/raHNIw9pczdxmvTh9UnEbVnCEUYDQjP2thNavRwDitqREgbi5skDTjbaLkHs46REbquqEknkkHgVM2/2NL4eA+rQmJbFES1qR40AmuS1FyL6Vc/GAPuxCDuwEWqzCOBJg4PHRvS9qcoyJYCfPKOqAo1zwgYhM18VRj/fYlsYV+ooyzvjHPtiOzGDffgmDD4j27FALjEgOOahx1Tu0/QynWNlLuhAqpiMtnQSKy0yHh9jJUt0lm9yzaOZuvECPnwALJ/u7gNNXbkTm+IXONsPDSKG7ZAMkecB0c0JDnpGZarbcnTojUyD3fNrao/jo4lgLHKEj8+agRaHx5HbFw0GyEXLK8+IaY7QHvraltaTY/pdLECS6RMd/ngdllJEhIc1MzSWp0Je8LHsvNY1mCZrMSvG4ANy8USbkdD6oJisb87VF7/4rXrjG26qyw6uFt8YZ/bP7ViWv7pwPKcLPY3cPXd/p1568WT96I+9peYl/8zaadGRq0jGWmQjnDoFFPPMIZCshTp64lx97vZv1UOPPlb/5Bd/tA49/Wzdde+3a9/ei+uV1++uN7zuat8N9KMGjLMXHwRl5bM++cDGJbFInK2b+SUc5PRBE16xeG5gjjaEyttJPCiDJzlP7CTLRQ3ehG56AEvMp1f0p6/rNIkr0mAPbtASB/QQNhOY1QCN+yizMGQktpFlXjGb3ET4rli7DgsvU7if9YajbdARPcy1xlm2/sg3jnYbnAB9QK9fjTdEyd8JPcfNTzy+ecfnIkkdqcBLigIarjFIdoQFHKM5Sql7xMfgzAKBmBqEQ1n8IcsVCZB+v4sWeicSGPIJ4QhSwm3K86efPelf+v3A+96qRW3Nmwn64HXIqGKrqlucZFXl9iTymWAsQP4cXxgnk2i5mocunxuLUrK4xfby0VN19OiJOn78dB0+fKyOaWPDgrCgxWdpebF2j/9ftXPXSq2sLta+3au13LfyEcMEwSTFjFjZBhZRycduD5hoEjZ8JjZQaWOFjfaJHmg0ObBZbcdU7SQlPATK0hkpqFXHX94ddXdDz9P6bLoYNMsKqSGLu3TGIAMy0tSbKkw+FlHbNujYgXOb2qAuJ7CvCLGbGMtu+QqPNdCvoxdC2rKHnvwku/xkw0q/ehfgUfEuf/CICo8sG9/RZxqEK74xi41KTtC23YAWvYQyRjxAyIetyJ3QC0Rj+aCgoa+7iRf+8pGEcB4XAa4S37bRD8vrhX1omMgTwGcbGcOJ3HFUpRdQ24EUZCBTSpy/emEEurOQMhbwQod+MKKjf+QKd7BQ5efRsEfJSnyRDfgkLFm92aSDV3+c5bhDONEz5NMYb6ajD0cRAQ845p/zBZ0ZO3i8WdbRmxCqPqgiHyzZ8mgrKjrRe+5AhA54JdMnDwhEP7kOR44q0BK/BsxCt32JeOHoDz9AzXN3hs+6ZsDWEVdIVLyxpyqBvEwPXseMX+dy8AD80QZqghRGcRXa8XWOQTPsMRkx0LwLq3Hm0eu8C4xJJbJMLxQPZnccbablQzPkkEiq5yc3kisRxXgzBvIJ09XFpuBbDz1RV1x+YV2oNZEHrftOkPMYtpF3c7UoEczNqjMbc3X77d+st7711XVgv2TyQ2O+sFQmKKi+B7WwWH/5l3fWVVcerNfdem2d3eIh7uR/AKOo2zjPJ+eW5GPv0tJyPfLoy/WRj39Wa/qJ+vV/9hN1YM/Z+vwX763T67vrwQe/Xf/yX/xoXXbxzjq3ha/8IU/26pDxUUsN54qOmfNZgzu8g8NxYQzy7F18dq5CK6MSk+BHZ7ciz/Mj2Spp7vMaCp8M8CbaOWTWcLrPqIBinfUnTetk7tGlV859zTywdhM5gwm7ug6NYmq+kA9QW5pgthemV6cTN/qImf0SY16DfYj2eMHnSSk5sA76hrZjgsN/C0r7u+mjRSA8Edzxja9+VutPgupFZ0AY8/k5gebf4vOIIk6dt8j4NerYgn75jXPuZaEQone/9oI+D5RwQ6WDrLoXWapC5OFD1Rfm6qUjp+tTf/nVuuKyi+q1r7myLrxwn+YKG5kFyTCjaflGFJI5mdtadKvOIDs51Y5sTbIzfA58so4cOV4vHX65XnzpZV1JcBWxWKs7V+vAgb116aUX1p69O7WxWahVbW6Wl/INAGY3cUjZ0qaLOACKDzNffnKyz52V+GMzsdE+6oUcmebkgUZN8LR7YAFi7RMGOOhoq86YUA8vffibPiaUc2G0J2Al4TFM+M1uaHo3VUUPmPzYYDqSvIOPl+QQ776TA1gOd2OGDh4QD1/8c26NOuuon0dgrETjOwzC5wSMd6pLRtIEra6EH3oozKPoj27LRTfFnGNRp2/096LY4E2ggI0uMBs/6gAU2Ioen2jQjh1+sfGPTmJBXGy3jrE7Ng4TBRknrhqn9pKn6kJvVAuoZGENXewEUh94685J0TrIP9X88Yt04Ou5LfmtcWFOYDF/uOZNsO+QiIdNJxLwAzt0JFb44fmPaL28iDi3bTAaXedES+EO0EBaTucnMfDGWoW8YINj3xWPSAlQdyzbn5EP8M2Cp4dfwwrLMrf/gkqOmhZ5vguX8eIooVCN+hR6XgDw9cfBoUfnmB9WPIXYkQoHx0UNH4khNqqYbPDS7/WKpBCggfWAzSnxmmyqhXe+Q6RGpCSu9m3I7rWEwopoSpsvnPMembSHHbYHeuSn7jyR3FAAzXOu1reX6jf/7Sfrgz/whrrpxkuVQ3yLjE2WYquSk77KnNZNc1KvevHwZt197wP1vd97S+3dxbeo+F0aCxWfdGld/84TL9UjjzxR73/fm2rRuYss2Wx/oJOPYiGWPGzMWu9vTUkH/zj52edO1R//+T21tjVXb3ztxfW+d95S66dP1squnfXtx47Upz715fqVX/6hWlnif1hZs+QgGDuzySIcPZ87772Gqc11bMhDx0PxFKcmBoZaAjI/GANRDTQ8jUs7WslJ6qH1uY2iJmhYMwcVY+7sMUbuw4HmQzaxnMr3vHMNX2Z1RHzbYj/NLzp1gwtlaG0/IB7+4a/lWLZ4oIEM3QilCko03rjBo6snLsAYSzqxCxjhj522Tc1hFzIo6hjxiMzvBtNiBbEYcud/7Vf/yW/4IyEzgkyScfBEG3Isz3wIUJ1RlFYmN0LbOKrQ2AGBleLcqMdS6ip60cJYf6avNr9Sah7LVxEBGwg+6oFufe1k3XDd1Vo4FVyfYXjOQgfZSj//in9+gf8Kvij7tfnRgrC+taNOnNqqQy8er6eeerke/NYT9fAjT9f9D3y7nnzqOX9Da9eu1br26svrNTffULe85tp61SuvqKuvurguOLDT/7tkmX/fL1/9YDG3M3U1QcJjIF6gm8LXGPnM1475TTZOIHUk9V0TvA7gq9oe9IHRkWISfFOjNwW+o6aTkceIeDENndQT8uAtIOC61UGfdq7UB/0Ax58+6irZMISHEY9o9CZbiAB/vuJznxk8htByQiBW3jQIgSRe3gB40dK4azxzJU5EJGcYFFGJLbljTiE5QXu8ITARshJN2zj6OCEQG9rYGs1JX7KSPI2m0Ye40faGSxA58QFZPBDIJPadKDFPct2aMX1qFzb1PLIPLV1VSGBt2TmBjTGkE3vQyBUhLeGIu3NfsiZ6JMwbeW+MoBk6dBjd45j4Na3lsYpgAy9w8IGDUv2xObod3SHDR+eeuyf2A21X2w1Y15A38VHiyBjk+YVYd4Qe4B3cbDvvKvwNmWZWaTqE54IMMnxWDTr9oZ9iuZB6/EIZUV0f8mgK0OOcQIzqmW+2XCgjTW976OmJLLBE+tJ0PXoEQmIf7dmxbTvVob/O0/GOLl7gra8L5IlvA/3euGIntJang3vbRmLE/BPwNrNOQ+K5aT3qhlebER7UnVtYrvvufbouPnhhHbxsRZtn2OWDbOBCjwuGiJrqxKennnmp1te36lU3XGnkdl9EjTFbP7tQn/7UV+oNb8gvH5/d4j9040Ns7PlBg3ymnV8nrlpaWKznnj9TH/nYF2p+ZbXe9Nor6j3f+0pdYZ3xXaE5nR8efuipOrN2pl73uuulcVNyWJuySUKoxwbx8pmx8dzXMWOW8SaeTevNl8dbxxEnSPHVF7Dmo9fWq+An3qbpumg4p0UP/Ll4cr/ZNceGHNPoGGkQjDwwHz2jyKZeqxFCF3Qcma/RNc1ZwPzQyefmawid+NORMvh7PvA3kYZJ1tFH+a2j1wr1RV54IrfpUkRAB8i0RUOmZJwCE1pA9K3b+G9+9XPKjTaMgUsHZP64RS90kEA8WOZNhci9y1bVAw+TiHxHUxMU5ZYxjIvzMSLmqU1fT6hBY3y3h24q3pE5IEpw6WbOS7HelNSy56GHH6mjx9dqfXN+PCwW/dvbG7V+5owm0kYtLi3Ubu3cuRNz9ZVX1AX799fOncu1unNFmxcWe00O6fG/aNDL/z3W1mUhxBTsQb9tHb4Z1EcSr62tKUbIKv8CJzBLNxsTYoYe/EKTW+4iBhIg6Li6LV5OqMhAITFgXeZBYnBMfaDlc5zVB5hV0Cgm33k2jXq36afuKxn6hY5+dPNjYI6IcaYR7cR2cFzFU6eo4g2PaLhT0Jszt31yjC1e5nTk6gh8A7HyfhY5WRYGrwjVlGRPSFtOrnBQA4tiPfqhSxEz74OehxZDxTmZu0cAPhmPz/K1zclmbGxwkK5+b9Qg04v87yvnntAcZ/0xqN++++TBOKI3Fnqj4pdaCBZ4rkk+SGTPgie8rqg4qdgeXjoSA3/s6ZBJv9pZcLkwkIedP+MEFrnYjA75Z1rsZzyz2PdGxos3NoUYQydjSqHeMJGjei/4FH+cTIzgB8xjI920bEHze4EfvEDHtPVN7GkQ3h6pL9rVlmz7q6Zt7Y251xhXXSe37A+vYR+yex5gN+isTzpiC3kw/LZtkuO5LkLbNWI3aeuIZUg3jn7hjYvw6JeQ9stH4pOm9ZlXdKiEW4wueYWHzayvnskD7nQwf8kb+ocwVNos55E5jUjuBbxx2aHNgGTMLa3UJz/5rXr2+Zfr53/+bTW3va6YLatHVFoj+JLEgmjNrcmLX1x43v+tp+r4iY16+203q++MTMGOxI8L1C985aE6dfJUff/3vdHP3mDKJnfKfc5Qg7jgs2zjvOSPX7VJWZxfreOnt+r//b/8uTYze+od77ip3vGWG2qx8o1XLZSi3V2//R8+U1ddva9+8INvrO31M5qDsndLmx/iTN6jQ2PhCDCmBGUAOChYc7HB4wSIhMj6Dl/jGIsxPkA+QkRWcjlSJYOP2MGO/ADiHzX0bE3qKemfhdAzpqHh4BzUsTVZyeBrnzjO8vY5xXdxdcRXjoBjKDAtvkmUpamb/AeL+84raAYfucTYk3MxQXW62kdiPfjbllg54pKG+2Dl2TsgdFP7Gozj9cAdn499MsgT1p3Wq4GKVEipeYNjw9Ty/bkZUBKwcGGod55MQMHUwZzw8BvgAAXycpRJ7ZidaH5tmKBhh41jXOEIT7BywmTyzWmhnK9DLx2ttdNsZvLgroyo1eWl2rkyX8urS7W8xNe0baIUJon9a8fUsR35xIFu4ajjLklJJy8ZpLr6OZD4WGObOeD76AchMI81TcEnFXzFfrWZFNBESPSniXyh8B+57ogOmj6J6gU6J1gTnGcDxQu/KUFmHA0gZqvg0TmOKIGfE73blqWNibozUZm4ww7kyIa+wgDgZVPiDc2wu09C9AG0gQkOfinwiVn1xvsjN9mRxYaTM3eEMnlNT76or23hJDzPLVTZuGUZirlkOLre+Uzj5Tt94p3Y5Gjw8/LTjZe77GTsst2Sgx200wPET72N31zK5mEW0GOf4JNcjnm8OmD+GWi7gNbEaDY++mUjiSS/ox8aHZCP3frzXT/ZDa+/5gzXmGcA8jIe8Y+YTeKPjZbDCQW6ERNAuNlxp+Yu8KKjMesDNdMIxzM4zIMsJ+QL8Va/2i3RRzNJpyvhnY1T2247ZTOQjQZxctN9LKL9EdMIi2XbPhnRck2rutengbN8kfuZMdOM/GfRJ9/cHsoGfLeOhNAYg+vMG8nOBYxsg6bpKXqB7pjLksh0DzmvOe0+8XOHw7yic1CnOZr8ZWNHfLigy1jT377BAbA5gWVyTpDA6IwYacuYLczV0WNVv/nvPl3vf//r6nW3XC4CZmpe83ox67xhn5cMyeF3bb754NN1Zn2r3vT663Qi3dS8ln4ujpcX64EHnq977v1W/dCH3lIX7F2q7U0pEl/8w55Rn4kjAfNjCQu76t999DN1zzeeqPe969X1Yx98s8ZlS5sjkShQS0tzdd83n6n/7Tc/VR/+lQ/VG19/dZ3j7pAv2Gyp7cd5vAAm0SaogPqIgbNooOibrD1GQAaftoHCb2kt8F20GZtNx5HBRba6JMW41jWlp03pHKAwCpnXs5C5C0VihAg/7iHwOA769CEv+Q1Yts2RL4oX+I5D5KQeOchERvzGHgsQvW1QzXdx3aeW/pzfhpHvQzZj6r8hvyHneIswTGyFTPXeD0zwXR8c87/2q//4N3JFFkQTyT4LJ6GEVJ2PXQjYlAaWqUE4GmWAd6dNJ0h9amkbxMvIgSeY1mtB0JhLuFzxW46i6c2HKbgaW6glTbQD+xbrwv2rOi7puFwXHlipvbuWammRk7JOIUrks2c3a2tzA+G64OVaJBsnHCYsbkgwA2P5fiPFiUP0gWKADCOYcOYkKTLZ6OQQjgEMTvQ6wp2PB2AWn/Ch63cd5R86rFOV+GohatPDgWN09HE23gF4iCm18BHDHhtjwogSVbE1dICXKUTYVfU7KaJ7MnaQtyxokTXqlqV2bxqNFs6lycbJCBy2MQ4DMVmYKckL+qRLsaWPfUP8QBmLvBGW0R+98LFYaHAxsoZZhlxtpUEfIPGG+GsvrYN5YhIVcnSyYUCgQbGVUXjkh2cZR3eJAZ2qhXLEz7rpAEtBMH/QQw2MxcKM9ESCe4cMRj/UyAKXVksYzMbHNr2rPo1HxqRhEgc3XPWB/03GwnneZgYZigX85htHFnv4MzajjzYkKi3Bn8nrJREiG+PtV2TbNup6UaPetnL0yUHgOzKutU1jzkyQoV/QgjhBYpOqrYtxiJ2R6dgO2zn2xomcSuygic321rTwzuqw2Ekux4MpIBcM/nmeQDMzJ4Tw+IfNlrrEzhS6st7gc8bN80XHrO0BxwQzw+E/n5SdDxCENuMAivGmX4RChIQj8eAODfZW7d6zqo3D7rr99rvr5le/RheV3NvYZDaIgUJEkDWu/nUuefHwCfHvqEsv3iMzuPAVj8rd93xHm5tH6gc/+La65IIVbW5ii78d5utMDOtxAo8vmcdLK3vri3c8VF+966H6vve/uX7gPbfWzkW+bc46D4/m67mFOnnmbB16/uV6//veWCtL4DCRuUHkIhu55HV6AvZ99BE34x2a4ExDfkmM1+yEbXohRn/LpoO2CuMBdySMPhXGMxBBkRcbes6N3u/aPA3Zo21LvZ5E9oSqZU34RKFxzQYYLvD0oyG6nGPOteaLTDxwa/jGPPC/0jDPoHctkPGgNjA0VG1bImPU/T6VHV2NjYSmncY2NJqnHahWSDKqi1WeP/eFBqOhYTK7DqUQPrIhUJ8DHTGmdb8Ft+KA6xLtExFtdICSHgLY4DYahWLea20RsPvD0THx1cF/893aEp2SiYd7ucPAQuRFSQPGj7AtaKPjh5CVHAzh9hZ+LirBdZ1xVtNZyHnoGWQmuWiwy4lm42xgdEuvC3ajgj7TyxxOqjSwHTk0QixJkeU7T2qjjl/OpO04Cgc9LC5qeEAHgjaRdzvOT2hzpynQY8oc1VANWXqTUmLi8RyThBO1F1XrhignwUgPfXShQ7FWycIIA7roZ+yTDwA2A9Y16i2PUBkDqXiMQ5aRoW2IbkiHreg2Tlxut88IU2yYVMQSpwV+mFZd5CVxc1E/4zDN1Ibo9oZCfW03cfJJRuRZ9LQkD73YgM8u6uNbchub2kTzuzzCIccxcGnfJEM2zOY5/tmaCYo2i6To+GolQRt50mAO0XM0G13kmxr4KWL3K0oujrNeHiOLMZfb7Qe2clKE2v+/Bxn4r/jxDxL9Y4b8iZaYWBRiHJfgc2QjnXygG/mzhfEb2aBO6fLE1hyVzH7QO7ZIzmhD2nop3tBKFpsNy+Qo9REvvFRkvHWkblXoV0NGw+e8kKzYnXhjBxc1yhrR5HeTPBqiQw95DjBv8qUGfAngT98Vc+wAybZ82zZiwKv7BfifMmIuoJ8UIUphZroQV2ycykpMtLFWv1rud0xU52O2LvmP57HVsslJdJk2/vgEB8HQ4bvxlAGxCRnEbVEy+AmNtbrtTTfU9dffUJ/+9J3Kf+nlpK5YIgbpvBxnxRjMiZMntClCrsZxflcdPblZ//mTd9WDDz5eH/rQbXXpwWVdiK6jcERXssT63Xcc2bQx75ZWVuqbDx2qT/zZ7fWmN96gzc2ra3XxXK1rHjKm/pirtmpuca421tfrTa+7qQ7s51tdPEvJx1fEcQgWOG+Jp+Nx/lh1DoKCZbbPJ38Z2ihvhJg/2GkFybuR0ZkBQnOHC5bodbaNQmdiRhtdKWY3IJux7LG1GqQ1jY9p9OZ56kP7lv7eELet7hcL2iNWc1J9rcP2UnUrkDFBNkTDj7Eeh296jPy2Ie3/f8D6nTgNPue3IjnkuN6008DTEq02AxT1CBGnMsjgVDephKspeTDYBRHRYSQu56vSFEcn9U7VNg6pUSA2JaJOGiZFQg8yR/X3bTBHRvU8AyJ5Qvqo5MUod1v+OOoFPe4wdjyAlsmvF0ToVkBYqLyoowf9MiwnchYwTlYswJHP7/GwxiGPj0Do4YqdJHVopYzppFRwf7wGjXHicW/sozXZIcdoenQQ73iZye+Jk6wcPsMCVgUSn8zBt8wA/4V2UX356jUIxlageKMlRaCJhCzASYw5TvhRmGhctWlxAxw/QV9Fe0yHD77drCs1fitDSI1z8BY3+PyuOHOrk7twTAqChc78CvM0ZjFcIBKPlXwCyBGQnKgQ6LiQw+SHcjBsGQ1i5HHCDTBq81Go46niXycestkYybLkComOscM/xs2L1LBpWDby95zzY2WJh921IdCCOs/PU+OP+njBb1Zk4s/wBbA/GChqXhBl8ROfZJiP+EAhXwkZraSQ3/SSD54fydmMN3GmqVgwT+yLOFX4AUpOZO3vJht04b0lZD6rbG/x7zHyMCYfByZOxI35Iz3QUHdMcUt8bFp0ous4GYifTOKjKH42H2Ke5+BLAeQALjjekMpPy1TBcV/lz8jyGBELulX4JiMbmTzPI7xopc3xIqxsTBwvZIHQu0/qqmHzVLa46KYPH/k4D5nEgu4Rf+eSqQEEcBzxkJPoIl+sAx7Jn1sQkfLSnEMfNL0O4zt1+phDjrM2PY6CZDpHiYpkNrQO5PqOEuM+bOPuQeyX7Bhqep98XIR0zFLQj1UeAsZZuiAITwrR48X/ghJRndOF4vbGyXr3O2+t0ydP1x1febR2LOyt+eXkD/9AnPWZ36vyr4TryN0ffun98PGt+pvP3VN/+iefrf379tVP/9T76pKLVv1jrl6ViBv5SKxUj9fDAuTIZ77UceTEufrDT3yu3veuN9YPff8btRRu19ZZvlYu/TgGyF9ZUc+/eLguvXSf8hu/7J3XCsB+id5zz0ERm/sJFZERiAly8hp7KBlfd+ooiYwxbUSgREAzq4rQXvdA8iYJyhlSzvS8iScbyaHT46LNtRITGWnrSFzoEQt45h2yPMfpkRHBw+MQihad5K/sREQoxZm28w87pIvzSG/YiIMECVQbMsjDyVqMLHJ29Occ5OhOcFKaHFPVxbolhzxRf9tKHW4fR/H80BGJyXfiP/osKzHAE3+rGfxDX7td+SZCGekFAQfR6NjCEgM4+XByxTmf0EQ4TFCisBCFV1JdIHFSWl2UAm20uTlqYcVYPwGPHeYXPfLdHx35iGp6Epu9JRc6fMhRwm0voqhT8MknLgaPujvxQ/6QnARMEKwY0ONWRPhIdgydjpdpZCtoUw/9YZvYBVim6jTjYwaJ/ubJRgE/iHNU2SyOjoOqzlDYp7J7M4Q7xpAsOqAmb+oafg+Kwe+qgPHJCGVSNRXjqrYa9Du+8US8oh6yAT+voqPR9kkt0UO8xUKoNrzKcPs/67eTk+rA2wIQAJMHPZo4ADT8arF7wcsvbnl3m5c36OoKxDeO5Cf8XMUYKx2MO1PGlGr3rWXf+Rk5CEw3WuOAfdiKLOR0blnm8AOF/ku/davM3uX0R1myYHinYumqhdbckmV9NsU97rNNphEMG0wnYKQaoMCvaf7DH9bYajLRyGauvCW386zlAXYHfniQ76PJAhN73BudI8cBjo4BDWgFHYn4GohN5EFoqXujNfi/O5exYCKbfnJPkDke+vTnxO8cxrYZPmC23rLwxDmhOclYOS7YpWAkRuSO6uLNlECm3Mu+3lOAIxC7kwdqGdc60QP4W0fCMVYAuZkoRCdj1LT2X3+JsSlsAwOFbfjfeYcI391ENg39RQoMene/YqLNBJr9v/SQiW3Cx8bYG3ptfdgY08fYiH9heaGOacPy8d/7XO3Zs6fe8Z6b67LLL6h5VCh+GxJ86uSZeuLpl+v+bx3yowJL59bqmmsP1ptve00d2L9TuDMaa7YXYsqViP4QoKNUK1qOnFcboZd1AbE9v1r/9rf+S+3du1q/8PPvlYzTmlhQwSwOGbeD/zWlTceJzbP1m7/5yfrZv//uuu5qfreHnJA84j38zflAPPI17eF/5yDGDFrHeNCCY2zUtExwnRNeE2GjU/lEDnrzyo5cKDBZx+H1+wTCCa7xtPud6KA//lqX8yE5DhU4H9lEOX9RIR7Vbbe6TTP8BIE9qQPUiY/aE5+IGedsupXsOrpORdAxQ05D/GhdaWO7zwfgFV/m2jDJxTKpcBDdxCZ19Jo74aUuPOcpkI7BI3d/WX1jEtApaSjmQVQvvjoyGBFK6qMINBLUQIkqvJOAGMMkxfCJYbN1K46rnnzwSj9XnKZBLr2DPhUGMLeSaUIBZztkcuPHAHkQsTV9OQydLOCDx7dfDZ0UULjp/uHoCB4IPoLIoEI7ulWSXEAPQMuayJQMenhnkfLCJdr0yzZkIA8aJ5PR1gFw7KSJ7nT0CdaLHFeowlkGpWVSQA6At2MZqxgzfpVUV4aiI+GQw7iSAx6lYSeGWAc6h24k+Ovt1pUcIvo8YMgkHhLUCWdyaOIDaF6KT+Ny0kc7finesAlsKfpVgc4FyXzMgCBijAzZkn5kj5wAmNCI8HgG7wVO9GLL1ZFosJC+HfwjP8vRhppc446DbMndj5EvFGh1bJnGCfJNPOLTtgygYTLpQi4+gPAROmwIte0Y8izbQHvUsZ2W+ib6DZzMHBJRZsxmYUqXOjpc9HLb+T6V65OjTnr5OQcLTT/jpqNzesiZgGi8iCKzGQaQFcSUmDsOGCpw7quP+YA8883IdM0o9YvUG3/HgBf42KG3QRzazFHZjr2qO3exbdC37RN+QR8NiCM38H/QAn0EN918QByZWDYxxCC9PulGT+tscBt6eCnckXETuulE4AIjJ4bYCJ/p6fNoM+uGre4nz9hwku/QZt3GQjjom8gAZzsY+9jmNcE4q3cc/PtF8zybmT5kLi7P14svbddf/9U369HHn6w9e/f4F9zP7tCIa7y4u7m4vKpcWq53veOWuv6aPbW4oE0K316VPJ+0LEt1FiNboSM4+aOMqQXGwY6eq8XFnfVnf3F3Pfn4s/XhD/9gLSxs5EcD8Z61gx8XHLC8slJ/8dkH6hN//IX6jf/zz9YVl+6xv+Re8g410aOD+yYghOMFne1zFNLHAYZha3KMto5DBvMZjGOokjxSIQflJ3gNdtZR1eHyKIrfXTomB4TXvIEfSEYkF9BNP+28a94G4RZF4tPCLsZWB1PwBm2UyWD0RTedtlnExsHqtSYX4nGfdo7hgRffwBlhUDPyBZY54mkYa0DTe/hBDfrYM2ijzDjAz1IKgpYtMKpfG5wvmQaEJ51eQmdgFACz+5Y59GHywIAWDRshXlytgmXRClP6MYgmZlH37Xg12nFoLE/FSQufI2aGtIccgmq0CidB2gb1uV8liQ+yk1RVFmeSjpeQkacgjHogCQO4Jt4MYvrhYwCIiyfORA5KRMBo6E8I09Nn+wa/k37E08GXk7klnwnWvhBjLIWu9biYMbKAtgteCncFmCxaP2wGdrDBaTpPTsXe9gpMj26VYJClcaAhGlujQNhW3ypnnPB/yJ8BNJgPP0ZbVfm7IL+Qyy80I3Y8gEsbKmwc9mmEJnWYmMzYkzEgs4bt5I/IbIvaFD4WmcTHbXzSMfPPchhvnm9AnuXoD3Jkx5T8UjX89AH5aflBIzCf+HMzyZFRX+LX49cAnv7o7o10ROf5BFVY3LjUl2/hj4/J/2k8wLERs0wFFhlcOTufTJNYRCgwfIRSR050w2TjslCGz/wio5XZJUAHsVB7Ei/15ta9KOGBIW+JvQBZ0DYPtkI7yXvrkqzRzpxUUzEgH/1xipxPKOObC9TiIVfHVtZ4spS8s6xwwBg9gvjI5iz25KTQ1H8HiN6sKrYfHTp2HYjerDUhjY3pRHI2yc5ZlWRO5BmghdwGIyngO2OC5AtShk58EFHWCDat4Wj5E4AMeSqg4fWdC3UNFvf1x6H0T09+9CkPsUvgeKsvH0WmDkDvmo7gt/iWoOm07sg28soa5f+OudU6cWKtXj5ypNbWtvzPVg/s31MX7NtVx05u1je/+XC97S2vEH5HbW5uWK6v3vWyW7rgzSYu4058OBkSW36IlTm4IJmfv/07dc8936xf/IX3+xeR/Smqfc+cP3eWz8eWvPF6/sWN+h//x9+vN9/2yvqVf/xObYTWRBv6BsdVr4xhxt/xIAzqp53zVMdROPfZA2N7DOGUGMvxx+2mYj2DP8A5CCHKGlRANOnP+GQM0dB4ZDf4rgwV+RqLzu9vcK5YnORhr2iYO7Yb3GhDZ9uFy3wBh151ShFzqX9WwaxdQZJyiBrxahMiK3WgbUOm+1TQMzQYJvGJMNMY55IubG2IrKwLmZcQqaU/LoZTV0cCajK1WXhVn8QFh3XURBs6oliFo9s4LzrsQOFkofMrnx/jbTtgWr8AhokylWfHBy2QQFiSaIS3HtFCo+Lv75NRgtgh3djrn/iOnMhslmgPbfoAZPKy/PGynEny42foWo5h1FtOgyU4Dg2qk5CSSZ3FHbAdM3T+VxKKCSfElhl96E6s4F1c5BmGxLrHDho/I0FiY7UTFz5JlP2cMPt5iQCCPcBQuynxEjchyB0O7EO4IX1snLAvd+KUbPSIDv190mop1ElFCpOo7bG6UUd52+tnScYMgQeDvSiMMaAnvrafelfV/5cKOoEXR72IVePyfJUI1Z7YQL3zR4WRsL0anpScvNxvRckFMB0T3r0AShY4+hQJ95AHLOLxl1yNjv5YIiLFoTowkUmeWCQS3OHY4nNo8CHzxzk/+MzkQnymOKk7j87xVMFKIHqSWx0vSVCRD2LxcEh3xhBZyXmO21t5WLbzFbD9AvvIS3Q7tsUzNm3Jk+Qq6nrTjl8uxETi+OUVBReFQ5Z0qm2bTJsYdPypt/22DzF6ox+9XSRIYGmiUUNjDAr/Y9/UF4B87w2n3qwZQBVSrEttepgvtm3oMt50Joj9QwJ89guddLquwk0X+yUsfaKzDnQP/+I7gkdbhyz6tJET+a4IstbPAHMhVgmgjw7Tq0z0jjqwsMhzU9py7sg6xdfA5xfY7Ej+uTO1f89c3XjdRXXrqy+rV1y/vy7aB+1aHT7yUp1YO61VfFM5sB56FXQymDvm5Jvs25YvzF2vCejEJ/HskI5TG+fqY//xC3Xn1/62fvqn31EXHlj0t6X8/MsOng1i3WSe5Rm4je3V+ujHPlcXHdhTf//H3iR5ebC4fcnIZE72Rbojx1Eld6ch0RtHXfTbZ8+7jiVjif2yW/Z/d4hpc9cjfaMYDxe86MBiLvgGSD7nCmi81kA7xoBiGdgrmu5XhxhtrEUEwEeXaQYQ86m80PuTFdFGHjFET+xrnRZvWRywWMD5RkWBTawaZs4hwPn6p2to2+Y5A82wt+lmRaaRvO4jFnYWh1ayYGyw8Q7vABnKghxAKQto6hMQApx6/WoAR/EkCUaOiE4kODTVa4RPtv6xJkxT3b0cB51tE7NPomprCDTw6A4+DyBiK3ayk1xAoI6xv0/CADbAH1VJmOBpJcBw8dmxp676KTJUfGwOoIaCb1iQBEpH9dsWkeVzRNmKvp5E0tmAj/7W2dAN3cQPTWrvOnkYi38bIRF4w1fL+cYC+vhNg64HWHgckbxalrslX5MqsULPOJkQg6GX5ZQFjnHJw7Wx13YP07naFgKBpgPr/gHmlcJpvnRfbPGP/nEHBT3YN3qByIk/XnRoSYztYiwoTBJ1JNYeJcfEGwLjc8RG+tIIEBv3C5x7qRrs/2CFj7ZPkO5LvIgTfM4O+8cRm2QvtL3p8XsAXvOoAP6dHlEgH/yCNqX4xDeTYPQ370bsbIN0IjUxjf/gvQFT23YrVtjRD+cCtM8rQyd196v4Th4zoHMTvOldtc08IA60T6YjB8gZlQlOAG/Hh5MDeOeWXrZ/4Jo+ELu5K0E/mjzGFj0MQaLG2DRJiPgxjrFTugfOHNgh2yVN3OjVVOICQYMMjuzwS/Lis/DMjbGWAFljxkel6u/Yd8Fe20zdevQSqbkx3WOk/rYLOT4im/xK/AaHY8WcBCY2CMcLaDuncyuiwfkr0EwT6YzvGBCwbzKIDVKeZ7FxA/9dYFODzUcPo67ijyVlV9tmftrkg+QB6OGHWIV0LJJfW7W9cba2Njb8rULyxvNAfzuXd4lOvNguu+b5JiunddY9ybYvbDAtOy9Gb2HHcq2fqfr//Nan6lN/dU+9/71vqEsv2eW7QA4XDBy03mjV8Y8Gbm4u1O/8zmfqiWdeqF//9R+qg/vnZRMP4Ytu4pOOxBTdzCsdvQ7THjIbehPi+QCb4pGSec4xkDi5JmRfZEw2EurrEkGR6yFEHkSC0DAGrGN0RQclOdGUAiFnL5IJylQH9kz1Ar3mBJgvantdTZ31lQvtbLko1FXEF1nR7VkgvZS+MKKcryu05LZh9M2uJ7w8jKrP0hMNdAChM7sAPclpILiOideGVFI4QIEKFSWZVZsmqn3nGgVDkMxQGolafHEkiw78sDlRVZHbckT0GmSu2BhFx8Z9VKLaPAw0E1byqHvCDZ3IwSgHFl5/rMCikUkZG7hbpBMTSWEd0i1aFpd8W8oWmwdbnA7woQMp4xYcdnmxgw9PJWPyI3mCSaKqMAS+zPfAS45keNDlv2UOSien4u+drpMWN0SHfer3JJDRXri12Rj5Y3qJEqCTgq+yDVuViPxw27lNnmNS2/GQtDGhmAR4lk0k+szu+HZ6Q8m/gmE8GUNrwCbMUYOTDIbjFf0kVU5MoFVHnujRI1MkBe+HjQjQOOUkMnShBltY9IT0GEg6tuW2YgANWXAYDfFKFic05HjEqTS3iBNDySG/RMEdIPjMIP2s9t7+yp9IVH1B21hVzRtx9sV3bNjwyb/c2lcZucjAkDu9cUlfDpELmbJGtHjnB44BbLd86WfcYCLXyRPR2nZ0m8ZCzMY4jwjoJb2KJ3nkmIfEdeLKidl3ZQD1zatNK+MjWeTGiCNkjq9jHHoEYyMa4WQ8yRRkzp5AG/DBP6aoOnydFwhnvbRI1a1PfdRRxsHxgYCRlvGzFyo847Gt8dvyPCW+I6/FS+z5FWQeYAc3jYUsRbas4oW12QTh47ZOkOiTPL6ZRFxsU+LCL+6SVPkZAdR5MO1U5x9xT6CAMT/cpD/xcpuOkUz2kzsL0uvclp+er+qXJ3plDfJ6oX5LQY1fAieD/rBVBIS3Y8zX9ilra6fr+PFjlscYmFeyWDdyV4PxQTj+jyIa3yGyPdDiC0zgkG5jHVsfJZdx8FgY0h8j4aOAYZxUxYD52BMXWEXn6vBLR2WGamxgJBQcd995eUygVKw8CnZGunW1uSj67bNL9du//Vf17Ueerw//0x+tN9x6ZW1v8Y0rYiZ6+cJv3RCTxaX5evHltfq3//un65vffKT+u3/1U3XVFbvrzAbO5vkvfnke8IUlmhN4A3MJXzqv5I3bPApAH6aB7Xgy7/L8oNpDxjgYLNtHUZgu/Y6Nu5BmDaoTY/mtuHg1JhQUDxLE2Dvi01qQSb+SzPI8CHQwD1TRIDu/1Nm2RFegcxzw2LkvFP59H3cmYzHa5wQhQSOPnPRv36CD+Eqev9INm08QkiUbHU8kSYbr2NJ1yKCnXw3HX32TyFgZvcgda0mD5xslucpRVsdI8El2WllswUGXnTdbixjAlXOCi5AoQJGFKmmgAdgYJDzIjnMB6lKkIwtVL7YOkJJ4UsZXuq3BwuFngqcfef4IhH7ks2BIVk4S1mIaIdwffuTIRnjkAjgv2vx50VDPUOUT8wRAIooH6wgsItGVxZe5RZthSCw0CYR3MoTVOOzpidQxA8cVPIQMoCR6ovifU6Jj2JhYQde+iEM295WBFz3xeUcMH3UV1DvpOKpkMVEfNqrt9EeOlE9u22IrOsTIooq++BcbfJJIy/I48koEkGkOv1h4EIlvHWvrUKXjxMmqr2KBjCGEaeNTfntGEqWPrpTIsDgVtfSSf6YdMcEa98s2HYkLwN0TvmJK3rAJhNMSPA8YE7zIXPAYEbchNzGP3uRdeCKamMsKcEYMWtci67yiV/tByccfyJHtMgm9PbZI4MRgn8fL/tGjftYR/+K4ZViIbYG39al7AL5hY2LifEcfmwb5ma+TOztUogOCvkKbBcY1FzbwZ+wYs60tbVC0mTC9CqORevxyRGzXyMlhIyUf3SGRdryM3lgEeGMooVxg0Z+8poNYWo1lGYTAJn71l3WFixCPsTYb/EsBgDijgxcZQQGQ5bkh/vwKNKB2NErniN+Il60RLv1DnuIGMJQjVOfBdL0kH8UhR+LvjA+SQ/z7mJL/j7a0tCQZoSIG5oFdpdVNQxGk57aO3gSqgOaY3xiSJz6rEpvkSu7SND/97St+ZhXA/1bYaxOKPVZjQ7F//27rxh7WEsfcyhO9OW1oyAk7cpa7eIt17My5+ve/99m65+uP1w996A31pjde4d/KmT+3rMJdu63a9oZK8ZhfqpePn62PfPSL9egjz9S/+pc/Wjddv6/OrK/7p0DYbOG6nRnA2DKHsQOsbfMxNNjltswiJo4H3kKHf26OmEgWMPHrPJjiup+m588MbfRGdxRDp7k3ctR6RG46SvPig9rR0fzjiA/wzZSJLG8qrcjDB84VwWROx3njiJW/JNBEAmqTNZe6eCZrq+qtyxw6enbg9wDogalNKQ1u6wiZuadd5oHbNKxfqpNxdA2mCAe4RY2Z9MTIoVDGOgncpyLGqQFgslBR3ARGvw0Qro+Y6Kefh4w4xQmPgKYt71OgHjQNkUM7xe/n2dN1kCw8oXdxn95Un+qeBpNjTmgEUTEI1nSNAyIPPskP0RSkJJsB6Cm0Ra9CDBuQ4asZDQrDR+woGgTeBWxioENBK4lO2yE9yGgAh4ec6NiUkvC+WgELuRLKOTgAfxxv+OinqJ0FXvLsb2+sBPaZEl0AR2qjlfbo8yInn9kUNy788YdJi7Z+Lsm3xJ0DpjRdaNEDUrLZaIQApO30xMaCtm8sBBTHissuKETHyx/dKdLqtozIwSlJY5ykE9psdOhWXTqnHyfwjmYiyzG62gfEZrLHX+qckHISnfZh8iTPBg0EsZF39fPuBXDwWADbjtBYyAygD/A4UEee6okFdhJzbGDBFE4k3vCOnMqYR2YkRWX4g+9jQ/KoF0LJUKFO6bgRm/4mo0cSvfYh49rK4PHRV+Q54fYVI1rZXgOzJvA1YN/h4M4bOY5wAWNK1TJVfGIadcddNC0nYzN85E/9rrgPeemfgKrY3742LkVv6CCmIYxc5NPv8Uxe0E2+Mr7kUuyJHS0bFDlJ+jk3LYQNMf+CYLlWVlbpiGwBK3FvPONXYpgiXVEiPDalaCR0ZAzRKToVK5ZQ7AIYQ19sOTa4kThSGqDmPQXgrsyO2pDxG9qU8MvzrDEKjudXcmPkHvp4fobjjg1t3qqef/FU/d/+n/+xbr/zqfq+D7693vfuV9UObZzzLJ14JQN61rCFRfJppT760S/V88+fqA9/+IfqVTddWhtn1uXKpnSSRzzbN8YWnXaSKr5l7vZ4eswMHYMeF/UTFx16fADq/XEi4w57y3DcBbQs32hkpbg1jpY56twyanMnYMVCUZybRno8YIsfjZ/KPQ+EAo+uiT7IEA3O/PHN8tA5oKvN77oOrEezdPR7eo/0oN1xQH6vNaGb5pBzVkdbIXmtZ1rHBiyjDFA+NYq1W0sCizUFJcwc9YgRARC1QIMFB+fKgMlgenEkCDMDKboswIFMyoAdoqnSOqxX9elOLlcnfF6fKxfRDIfM7yK9A+dJNvAdIGB6gsSecUI3z1TW+b5ajA5JVuuR7FxdR751QQqd6JFnmR5N6sjLYhu54OgeGztANvqOimSFPr5juz8eUd23c9WOOi0mto2reuixO/r7QWNeHfP2xwuIcNjKVT7auTpHqL8JRzKIz7opXder/UWnQXXszV0nQHTEeuii33bMFHsrfAPVydeoVXdS2m4dhMYHQkl7S29Ejh8KYyKzLZnosh08RB7bGFfA/RJMi7xx2yjxshjYFvmsqnNNZSJzyIcWyPMo6e9xT9+4e6Y/n7iFo+RfcTjCpkkJmH/G1l7cm9dxVQHUnOCn9iCTMvBuCa/KxHxBaAWDz23Vc1cJbvrAZzEnBt7oMN70DbCOFmxfZ9oD8LVx390HtO0c6aX4TpNyBl2evUL6LkznWIN4vAnzkbk0783OIidfbUQ9dgJvWsWKbznZtRfq1x9No7AVvdjEx3w60ZIE5Fbb2fE3Kzj8HtA0LR+P2rY+Gq86AF1w0oGNA9dyOnaIi17VLTV0vNJyl3F6H0faMl/x4AhV20PK9camYwNRcpfq6EOIyFkbkMlxS/Hb1ObBH/tzVlW/ZaLAFkGLjPBsbvJrwKK1MJNYzmBwm2avu3zMt2fXin+1Ghsos/FSI0w6MN+3aqE++emv18OPnqhLLt1d737nK2v34pIEqn/HgtaDLb3WUaC8YHxX6g/++Et16vSJ+u/+Tz9ar37VhXXy5DF1b9X8WVY0xVh8HUPrmgFsHJYb2jaTYZb4wLB2pM6YqUv1lCbOuHowTNPx11EYDwnZHyL3df9/BYoddiPQ+nT0izb2nceisRWu7ebYH/22aOswb/oH1vX0BZM+4aEVzmW8cvIOtM2xSz7QPXBQtW5wyHSuW1bkAeEdxwnvuKhJcwagIVaJZN9IkPBJPlFU0xbHJxrBQFozTCx4QzAHgsZnm0ap3sYO+yIQ4SLwVZqODoXwkWu2IRPcmGDj3fQmw+C00ZGTB7jo4zUJgAOH0CSI9evFuxcmC5wJ7sCDZSGkDcCX/il4A6EX+NmgtW6e42BSTXQQRuvB9zHQQ28GQvLRI/LcPdBJ3ndt7LHp5ITjp4465wfzkJMNCvzUOTlgKP6C5+vP9E3akolFHgcVbJ5ctdlPYiAKddpyvdHXxWNFx4BsLMEnRl745E+fjCTNeIplaKPln/nXy7IGzMYOYEPWfLJccRG9nMuPjOFr5OOXP65zLMLvIw7KJV+9SHbbnStPFhWAyZQ4tG/EGpltD/kFxDbGSMWDgG1j3CZ5hp7IxrP2j81B15FPb8cLiB7yQW39dU4D2NV00HTb7uhtokNHluc89Nd35OCLLOcUMoc/AHYt6OIgdwdEr6Hk13Sh86+t6uUNFvPV68CYQ0Mn0LYB2Af8Xf0ee/T8HWCKGR7LkZ3kMqGmBzl5MTaha0BFb1w6JrZBMnpzzp1Rjbzawoven6yYV31+mcp9gD+qUq5xMmazThz8XA+xtGjp07Hj0eMeP5lTwjPuOiYH3R0/MFgAH772Zt7hEZ0iPvlY1h+zT+jlj2jcQiSyh8HQiNL1WWhe3jGBddpqdPTYEurOPYGP6ss0Ji+NdtpYhyqQeCxgJh7EAgbh0AEd0qDrDZbbCpznk9mwNnop3vhrg6GQ185dy5hg8DgKTOMAIYtMZ4yW6tDhtbrja9+pSy6+sH7oA6+ryy5aqa1NaJFLziupdywqt3URvLhc/+k/fa0OvfR8/fNfe19dfpH83OR5q3ExQtF2CJdtL7bJI7vJYKNXY+mcEJJYQgPQO0ye1Cn2ElqRMSc7p8Vof3DPuQNeDeeMu6UbNEeV5FjKRCfM48h6irW9boDD1rQjA3DcVVpOj6c40u+G+iiqpo81J3250AmPdch2Ssujw/JhE4AHWj8+uw692tnsqp8y6rM8E5xj1VLFhx/up6F+jc8sPRD65ExYp/0c5xh4X6GSJH7KFCFQpuQ5jRhqNjsmIeomEIT8PHACDcVS4IWsj4KWnaCjKzgbLhr/LxbLsILw+D0y2/gsMvSTEINOfZ7QyFLxHQbJ8oNfspUCvpOP0nch4MMylGGHq9T1Am95A2/fbD8JzOROcngx4kgyyCT4fAISX9vEhISdfu6eZUFLUnsywCU6jtOkQtAYfDeQnXZeqMgtXuOQ5x07G5Pcwkain7GxfT41+kVYok/Th83WkN/+eqKTXMhVoQ1LJqlso2CXYDb25FzoZdPAUcABzh30aSNEDOI7Q5QxorC0Q9M84qqzW5ItP/zcjwr55wklkpxkOhewLeOhSmiQKxLya87f4NGC6DhCgm28M8bkjOyWqDzMG/2JQZ574K6iGdOht9BTR6efXbB+DACdsZjmkPAu0CYuXZoGiO/IYoPKw9Cq6ySS5zO4mzH8QpRoc+JN7lizjtjPptMBNk68nNg93slHx18MXpxF4niOIzH2A7+iD3sE+SrRNWuaQPsBxDYEkyfTvt6Api4cIjQuPpHyIlEHCGUcfiAreePMCy/5jL/wqj+66eVgpYog+oRh7FXjwXaeU8Jftov5QF4ArWIBMAr5CARd2JkxnNwRxCb0IAu7hOk8tnLh+BcXrCdsprAoL+g4KWsMREPdm31JYOx9wSIh5F770+MBCDWOVqL+9tlIx7JtApDf/ZYlPHahy7EV2bbiwpF54/WLYqUzbeWgDVPxZoWX8NIg/3hekrUwcgD88QaEhuLCXevtze1aXlr0A8DcJZq1s23LyRPd27WxPVd/9KdfqfnV3fXOd95cb3/zjVoD1jQdiCYnXjYWit+OhVrauVRfuuvxuv/BY/WOv/eW2ruyqItEyWPueCchP2WDOPRi7ATDVnTbM9sw2tSFwybHimA1gw62lWoY0qbuTAAyl0F5TuMSDdNEPkCYWywADfThjUx/QQO5OmazyVE45FrfbJmKsw7Lb9uwE0TKtK73YU8DecVcA9qOpiFaWARE7uDXX77kIDxl0PDQuBNzRgf0jjp/qvf8/a8ANohcQpvFtsuQM8C28hJK026woXxsPT34QqIQdoJmxSpxMHRUEZCBj5zvNrBvQ9OJ0snmxSAMVzaeXAwfSRdH/bnqCK71DWBAGXh++ZKFoJ/FAO/FxfYJdOin9LO4sQAKPbrjD2RKwrHJ6SBlkdILYlAq0PdkNqUWDVyJP9gd22DJQAlhRnq4ozBdZPCNEygk4EiVkOqIHunP+pcYE0N/00jdWAZ55As/Fhb3cBSDb79buptePGWc6tFPvKBwS2T2G3IVT0QB1lFjeXKX+/hvzNIh47JpjE9cWcOWBc7s8lhxl+/Jn1kYcYUdfvmG7by4M+FvGxH/MQZ5RkvEKtg7PVGLY7KgjqJxnI6lCjpCbD5E4ffiIh97qo1M2SIPRCdiM4mCqo+qCDKenODlpGhYWHLnLePDf6h3HNQ/2QRoLm0LnxzGPmRkwUh+qz6RH/t7QRtI5xNtb4bGiPguDW3sVmFbzrNLPilLle9yySbzIcZjI7vNgvfR5fmifrznlf5sotDmgm9ohh5iKIefHL2hN9ZE1s2/0fCdFkTOFGgQ0e3cbYotAEfGOqOudlvhfnlJzDTfEwts5T1U8SvItheNLN5b6FBLo0f05MdUZ+6ESRDCWMjGBoqxZr7YZR29sZJe7jASZ4+T+SDQ5kUV57vkZGOcrHPcDbSk0yysQ/P1N3/99Xr2uZO1oBM9H7H6brKCPNwTxJbhmSV42HW0fcIz5JbrA2OccYl77vRmDCbPM68TskB1P0Qs6LXOzyuhT/zgnE/IEg0RJETEwEug6sQYWvxvG01rGvJEZJIpTSpiUicXIGubG74QmufhfpDEFQmIMpPs0VxlE7NjcbH+9C/urLu/8Uxde93F9d533ViLCxuiRa7kkZSiR+fC4o564Fsv1J//xbfq+PrZeviRx0WBj/EjemSt6LHY848XH8ERO9eDC6VYWNtVOiZpqldt36Eec5m89d0FR0LFkwUZjBGxILclTy/sRY4zlfGKquQlNo44ZF2cAnoi092u+3+OgWMseEVl3iASHkASzdgyPbpPdei9PmGThZDnqpoRMUOeijNfPE4Xa5XvjAFxQYbXmugNC/ItBgb3QdsXMu7QwXwCZIeRBkdoRMvdfaP1Jn5vVfSybYOPWvJ8inceI6BPpsMKE8Dif6jm4EqJcDjh3TwDKjSGGsRGfwJG3YcExJahNAZ0X+swM4DtbbRKBlXgJraoBDNw2BT7UDG5g6A6epHXCRYfwt+TM84LVGcx8sLVemYGygumq7ypD73SgHwijRgk08QOWt740AhCGBVkW6Z0j8XGomWwEyWpOKHjNRhtr/Uy2PabRRgKpqQ1q2CryvADiKyMLzHIFW9kuF8lySZQHzGh7oL5jh9ywssGwvEgqaWZj5K8WYBfGNsm/c5LYXyngRdBcm6IBiMHbcZBXWBok6iQ6WhbwCFHpa9ckquMGTKmpccV2byLYNC7JVw2USy6fBMGemQ6l1UHYhvqs8hjuzr5s5xMQBGoDs4fPahO7oFo/cQpZJn8vdFJPlLksWMI24yNliuszQgOoBv8JCaji4NJVWuZxvJnPfApR2QPi4I9EtJ3Ddgc6+hvZemkks0jURKNbZ7OAWEQOcmtni/I4uQMHbrsR/4si3H3nUhcYrxUOn+mC2P8Mj18Vsmb+phn0NN2J03hoyx8ovG3JoQaI2YextXPl6l486SjRUEIleq0gwsv0vgHsYkiG3qe8cCK+DzdFAtIVCcrtDrKN/dRyJ0uxFVHSOcXF+qJJ1+ue+45VH/xya/VI4+8qLhrYz/mkodP+ek1AbuiybZiaM8dyuxY2AXPLyqoQxDxbWq9a943X59gOv5dGjKO8IjDfeGNm4qDxAtruuaFxfJpUzWz/sacYgOxMTY4Yhgy0QMjbX7S4VxtbQov3H3feLp+/w9v12Zno268bm9dduEef2OK3TYbcfuoOK2szNdzL67VRz/2tTry8nodvLDqQx+4VZso+TmPDi4KGBfomYfINyta9ZY4ssEAzxztWBDTIWHYmTnrCyaaSMB3vZhLw1UB8SDWmffOG9XcL0b1sMSpS7mvA0BXZNkMkU3toJd61jzwskptYkvWsuaa3zkROc2JbYxl+4csbM+cm7at2TpHsa/DOuigwQYUjDaXDa4TMyoDD/Cjn+SaoVULkltptX/YyGvirw+WGMAf8k5V3/0dtptrEDEmPvdQVz/4uQxAIAkXmCgSmB8/xwQB/LknkEwPjXh0DRtDhtIGriRBMdDQUTwYQroYF1pfRaoN/SQAMriHzAuIDMpt/yQcAz872UB6IjvAsbttykl0SkuxTOOGTtHCyyA5K6HRQUgfTSOZWSygRyYDbgUpEtIfo0AbMjtrmd6FxnnFRw3V4xsnDTUp6KY95LRtDCDRzkI1jurDNn7Pg993iD5o9QaTIUikohq0TxaWJ/slh+Lb8CafxqePAPH2hkeGbvIZt2wgrrYfvGhtGfKF9x2rIYv8SK6hERXCUbf8YanqgB8C1TDz66XcsufBRKeh4j5rF8B7riCpY082KfZRfSxAkIYcLcQhV3QcuQ73XSE+AkrC208WVC+OAsbbMg2tPy18tlThPD4TPaGPndInmbZdLWueiRsY8tr5yUt07R+9CJ1+LCUvfeWvPkggCKmh+eyDj6HF05ZtvXRaXuaK70Jhy+hjzpKrQPyd2sSxP7Jrv+0HeuCHDH76FMPIo1s5gQBwI1cTF5CRy4kQm7E1eS48+omX6rbdZtJGqOyn6K/vHqbPjMIpH4g/NEL6RIx84uMYKQN8ZwO5OlnJNu4AxQeEYKPmmorzWTIo9lcE1iWEadQf+xJrb5IkaG5xRx09tlaXXH5JXXTxpfXl2/9WtPjPXVH4cAE5qlj2iKeg5fXGsKH7GdnGTseoeVMcz+4TwlkIiWLaeT2VF19a11Qmdd6Z5zlaFnF11InGAFX62TC619fXne/MT4+3Sz6qYp7xo4A8VnxyfbF+899/Un3z9Z63v67e+trr6twm/3Yhzxvy20jcsWU9OHJ0u/74T75WJ85s1BvecFn9s196V120UxtTbZS2JNN2MSZsrKQP75wvA/DX+QlWdrAUe03wPMMferQeEne9Ep0eC1qJi28GsDh5gRJWXeSqPEeJaeaVA+hGe94BxlvEUkzeQtd5NoWMO/ocK0sRz5APO002016HVRgK2+C+YWv+QixAlHpsS3yJHpitXv3wt94+es4orrBM/HCdfrpGDNTAjyk/NA3omx7d71cwXicQBtgfydDB/hgvHfwSLhKxh7GVgi5s0pyNUdxIGKknUVXJAPFHl/qS9OOW74jCZKfKa7ACBGLWQeh8tSVZ0CJ04oSggztZKMHZsfPpqPWgtP2TneWA6GPRYNHemiyYFLjZYWdSSqMnd/zuK67ZEzYQv4cN49h9iCGgGOax1wv68/wYtoH3P5czk2Jj+5FH/EBZmGkB6LArGz/4NcH5WXJRExdus/JMBTpDnyP6oO0THECX6TBVB3FKBt/kEhblYsJeYjVrd9cB6jQTx9wGB9fj4N/7ICEHz2R8RJ7+xHaSM8K5gJsZD7hd4BlxjMQBakzGQwDN4uKi6Vp/dCch+SiJvOUOluPN+CNDffD0+E7qYxjs50wMt/r5BXVGP1YlZ6djgExwfcKEJvZO+VLMp3Zoojt9TREbKH4mZOjm2HGKPAH+DPnIm8qd0vjkKz69eW577Ecf2nYssKP0km6/Z6MO3XTjkQ2x7/5gBzIVd9fF7xCHbXqXR/UUfiRROJ8MkgdmZ9zoh18lMRXQqS7i66kygCrzng2EPzZVJx8PMi+IVWyNf96UwEE8VCxLL28YoZmJLcUnPY1f++93+swe+yiTecMGmZc2R4PFc4OCX/xLA07YfAx7wUW76oZX6KRdO+uYNjwyzhc15BZ3Muy3ZNheAXqmR/QmpxsPxE9MnOYG9fThF3kfnok82cXmtMevN6ottscSMb0GLczzsTiyGe7Y6TVads3qI9rJEmxinHPc6W9QEQ+UiIsjmxtyRLm0tjVX/+u//WQ9+ezxesVN19ab33BVXbh31bT8oCRXPNKquU7mrNQf/ac7xTNfr3nlgfqFn31D7Vo+Vxvc2GcQ2NTICoxlhABswE5a1t3OxlTh8VlzQ6zQdbEcEZFtE2KBffXmZsizpmksHD/XAhO9rkUHkDgo74T3xYFpJB/9ow4wJhNej2v4Yyf2ZM1XBrgd/CjQQzvokSKs666NI74SY1vOH7wzNmCbW9CbXLQcVey9bMTOaf6oXwzJA+rRnDyO3PbX+pA38N8NtpF5bhv0ar4ZELuAkRRgBINk1EhcShQjYuzmVLNsoRlknO9Jg0K/yCWVLCz5zNz0Eai6lgFNeG9GBLy3gRwdABXbAE7Fg6UT+nnBcl8HDkvUZnEcsib+UBdN68dz6tjHxwv5uXj5bHwS1b9HMx4OBKDvEv0gowecnznAZmRooaLHt8QlF4CnFyR00p7nJCKIzlzh+JamjgA0EuCkIiVJmHxVfkmLUP4HTCcBL/xB8WyMKDlhxG4gpid1scncyFERQwo0gz98s/JmfKIt8mACplPc6KPeOKBPXjYUvZLVJx9LUUx5CZH8sQwzeDyh81UubdVNO6D9S94lxsQTe5vXm2RxJ0/wDVU60Ypm1lYKPF60mOht94g3gB50TPhUbBPdpotN/bwE0PRtKzHAb2IAwI93vZCA9UlukNOmq2XMjsVQOJE9OUIzaKexkC5i5AcDwssmJSdi0cGHD0PP+TFJfsKnSPvIA8ibPjGfT0e9wTEXBDPio/7oCC7zIDLaXjbL2GUGAfnWGxEKmxg/rGoJrEqSQyqp5AFxvtFHD6bKF9OpoHcItU8YwR9zgrr6IVSa6JB8tD/qcz+yaM+ApbMOqHhmDVrqbJNYE3In+2xddNFF9dRTL8rOxXrymedt79pm1en1jVpe1ZrkCxbmaWy1jaNuP1SQ1BZkHiXvgRxn6qbnwOgyF6fjDbCx8cXBaDdv6+U5Pt8BVd3ypM8fFQiQ0XZRqBsHNapVz912Nu9sTBhTNdWNeO6Sb24qvjt0vlhaqT/4xJ315Tu+XQcvvqy+732vqVe94qLauXMlc8G6OIcoVpvz9ft//JV66tDJuuDAjvq5n3xL7d85p3zQRtHL65Y2UlICo2MAjgOC4hu24pNqgyz2sw5P16uB92vwDH+TF8SH/1ruUTY9lNZDnbnEizuVtPWWO/fYgj8mM1gDa9yQrzcXSLxBd5muKbybbkBkQY8fHiYf216PhSkC6ZvKUDfYUQaoy2sxr8Ho+iCbPU+2zwAywU2BPs8MtxJHeKf8HhOEiqQ5bXcXGZiPB6c4g9d06tGpHvdpowhCg+kj1oYeyNcXUQxbXgA2MWjGKslx3jPUt1pJHPqkREpzwqatd3Xy8lWojhSgneIVE4etAt+OVsluH8CmEQjkqZBkszrogzoPWIrGixYbAhPkZK5C3xZX46ZLAfycSS+24JGJfPs6sVCEKX6JZihwbCyDb0OgH/nqQ55XTGItPrzlNvg5Fg7jhgyJdf4PeV6EkGO/GCsSkY8G0Iw4JrwmFjxqA9YlwEfGyL6gmj7KiCdxZSL7QWb12jzxsBj72nXohR9tkYMEtUTjq1XzoDwym7b5p9fA2DLyTEcv/bYjsYCfb0Rwm9YnAxwFb9lYp42x5IFyPtgOREGHdPw9Pz+2OPG6RzSSSR7wjzgdf+TKBhYOy2TyWy6iGXMdw5aCzYhS8QZz6G9o3zjN5jmn5FDyc/B7oZ9CcKOQ55xIROLFDFOQN4qfJyEXMFuqp+NFOz6fr8sCLJe6x3QsEEKY3qB+cpyvLduj4RY45PlOCHFAnsA2eGym4EV5xBw626ZXt61PddqWz9GONGCj5Ar6pAuFN7SQuW/Io4+8RIaOfPSkU+Z4dka9lk3Bnpyoope5hOnQ2CTbfT7gh060Iowe5ls2Ax2XlkU/8e+5LU7XjdeLeAPU4fUXIpQbm9vrdeLEdj3wwDNqLdWRE1UPP3G6PvaHX6377n9GBmbGxGOkYWuOgM23XlYDeyke8NnABqgH5/Gw45pTQ0zGCtrkjcuw3ecCtcmV5p3krX3XcdD8XQBPxinKPJMIlP7A7Nq1U1XlGw9X06vuc+c2atfOC+qzn3+s/vNffqNWd+2qt7/lpnrv995YOxfJHexRXJTspO/WueX6+CfuqM996Vt11WV76sc++KY6sH9BGyV7IIGK9bkFycaW4bRBVhET0fDr1faVl45e5/FPOggXR1+gj/zxeucOdbWPOoLP+dAuCqBBh7RINw+P+5kWdTJmnI8YCF6xp+NEc4ypiLkjSXzafHS3flMLT9v5aO4xzjPgPEafwLmBTJGaRYDv7jdOuiHxcMW2pqPleUNBh47++I1x1YBw7LZf1pN5Yf7hY0PwU/kANBP7rSPVBsvQn8dI0LI9voyBSs9bYkv//L/48C//hqa9UCKgS0J4eTHCa1rGWbZAWFUS2ChJAIUcPNCFl2NoYJpi+l0ODcf9LppOJuxoB+wYVR16sDxhQKqNLQQTHxigIdJ8tmNMxAnvRK4bFm0DQBjZAqLWILxfxiFPPUPOEGSu2B4+SzZN4mk/Gjwo+pO/bjrrqCSCrYtJ7c2WsXofSZM2LHqX/8TR/rpYpIQLN+Tzbhoa4p/Qdx28oCeMrVYdDX2lBn38QB5jR9xFKwTfimgh6RvyWSBgGHjGKO3RGvWAtDKu8OqVBTQ2Wo8Ks6+52z6HUjw+uWM4FJBaHtTxJxEbKI68rKvpAPSwsKVvCuB5H88nyfd0Ixnok2DaHGLfdNJOx23YQRl62kewk/ijQHV0OZ6MDVw6TucJFmBv5sGszfk9pIwFJyvLIh+sR6ywWwd/UI4rUh1tqekllzMK9Njgo+hV1KO5Ba/oht4pDUTg1UC+6nm+pfPJVLIZnHgG/wTUnuSxeFm2WlZosRJo33qOq6BvLOazdiCjcTq47g5DYo5L9hkbzZOeeCVARGo+Zj6KTvTMYeczNJY9pY0dqsipu7/+ZH35zkfrse8cqtWVVW0s5+qeex6q4yd21JVXXlyXXLxcC3P5/2gwWdYM0M7JIxc7Q3DsHf5AEz6s5yj8OLN1/AL4lo1vmqGd0Fgcfaq0PPeJpteWGZ1dbwhOFW2QeMD/9Npa7VxdqpWlRclx8phm1+5ddcddT9dv/94X6vjp9XrPO26uD//Ke2t5XheK/DQEsjyCCFuoL9/xSJ1eX6nVnVU/9xNvqUsv2Fmb/m/iGlvukiUdMM42TTZ+YvfGTi75KLCN6XL8fGpRK1oFdKjVGM998cDX30ab0vgwWUeNU5zgYRwif0jmSBETtJ3vyug6qwtY7uJpGyZ64jRoO8dgavpuq1gcOoxrEiGxQzhyNH3RS9X4EYvwzo431fBzcZm7WsFPnml0K0AvxaCOyJvGMrqBYGhSE5UqZtCBSPFiPIYtEz5iMvWzcZOqIQ1wndV6abJAGL1DvxKDPhQqQQiCJ5axCoiIk+QU8fuWN3YSxByxJIfU7QgcPnBCAjccgXYSxAHYYVsQbaGqsXAjg0UlVx+4nSQOMfp6U2E+He2l7QdaFkCP3kXjrYQaXYYjvhMRZHTY74gVJAHtoyEdfJWcCCMd/zAPdmw1ViegPIeSE2pOUIwC3fRrF7/FNwt6oBE7TmSMFlesgwfz/DVTUwk8qWzZBDyGjpUbQzdzBuYpryehjmOU44uKNxLWHQ+Q7/hK1+Rrk3ol8ZKo9DnixsGFROEdysTMD7X6oyJ6ZBdUjjdjFp2Tkzc4+eBuLFGMwXNiRgPgk3QCrT5iz0YxPgWQSj9x52qNkyQ+Ci+ihUVO6hmPLjnRs5Ebd26Qr4KFsS0256u+ckTxhKzBcaKoToywDzkUXz0zLvjGYi7RjjLmqGTkxdcCIYFXNjviIsBHaAlMjx85g06+ur25sem7WVtb+XmF3HGEB8ro6I+LsM93tRAqn3seod/UqvvHA+EdMuDJzIpPvHwr2S9YMm608LVl9VWe26LpeDceiATsTTvSx1F0/K8r6Mm//rgYG4e1qiI79EDyXW0Vx1edPJRvaiHJbtsTMgPyiYdvJg6k7RNv+4Z94KbxajoK9kiE4rm2vlUnzqzV9TddoxP0suwnX5aKH+fd3t6Ag/QZPJHV0DHBx/wSueYOYy5LsZf+0MCXuovsy8fJ2EVfb9LBIEZxk5xwMid7jPICOCbX1Z6aNPQRisgGZnHmlHJieN83Hq/HH3tWtqpfG7tt5ePi8kI9/uTp+r3/+MV6/qUTddsbrq5/9svvruUF/hWDZDGXOFfsYJ04V8eOnamnnzkie0/WT//YW+vC/cu1trkuWsmUDu4i8MvUUq621JB32EaGclfVRxXsbBtVwVLPRenwXQEPNOeYiEoLH8VLQ8DaxfpBv4+SbXHDfwB6PyeZDh+p8ubnPYkPdbEQcdPIDj66yzfLWNsyFtD282wN6OqChAZ45JFKdLpfImSNx8LzRH3OXXkWS3iDDh7ikXMEeeK7v6Kg25/8sZGkrn5nkeNv8slxahd6p3X7MuoIIe6+Y4VNrDugh828yEdkTtatkBiS5/iAT6pjlIrXfgic+CqcZDxptGDwlUX0xBCoAEImVzS63kVKmPUM5T4pAe5qpgQXsMEWhzEj6G5L5XAMSiYaAFucVCBFxYbAv32jbhIQO3i1Lc5E2ULgCXYPBtAnU38lVvSceH2rUIOGIvQSPPOExZAA68hL8t2WrCzSShSOyA65IX3hklTLF0a6hFGTX0ql2zzYbq2ht/xRDAyCbEwLu/lIJbyECbJ5FQaSiW3faNNHDHSEGDXY0B/HmI6FAzq9kVj8GJM9oU8Tr3fP8DFi9mHIod0nV/gjj7GQLzqyybBMjQXeZaUa8gXErjeyLCiULT4uVOzY1FFvuQ2Wz0OQ83lWABn5YcgsHupV0TtjO/SoS0VtHbGNjw0Q2XI71hSABdxOAsj0rfnhm8dhStube/+QonDkv09uws/Kh4ajbRwld7ywCz6i6aZ4oRetDkiIPQJ1+uTqk3g++vQ4Y5uSCjUthwXQC8KoA7ZPNDSxN3MVuzlxqDYUSpp9BGyr9TAviJ9ioPmDzDO6EocXGy1HOH55e4v/aD/Avz5t2WqgT0dyxzi9OW7iwxbswwf7KdtTjfQAmx5sw0/3GjcbU3DMaX90IxpOPslD9En+0N3g2A5efzSottcSMZgMNTM6MHCG3eCYC59Ndca/15opcSrol5Las3tXXXrwQF151cV1ww1X1NramTq1tlk79+5S3nPSXxSxTpxwSnznQgOyG2c9qg0zXBKLGR5k6OC4T5Cx0T+XQLypa5JEntaUcdcOk4NKDJhHQNMZN+ocJ7pn8L7LwVjo9Y1vPFPHTxLreeWK8mfHQm2ubdVX7ri/nnz2pbr1lQfr//DffKj27Jr3jwLmd5+ybiCP/Hvq6RfqqSefq9fdcmVddXC11tc3srxI1+QHC1X3JkXgOKpKaZsA6l0IEPkKUeZvaLKZgJYDz3NRZx2Qf8x/lejEX5gSt3w8PY0ndQat42OVqnfsk2fiJfdEy3Z7STHa5t9gIJc+gCoyJnIiP3JcHfUuw78B8PLKujLyFaFuRV5yOnXflR7954F9SYEYWq+H+rM26bHZyiM0eINtOdNzTuQSN7VTDS/V4V/cVuQlW5aNHPUgWEYX+yQhkPfNCNaAOTrNZNEI0RHZwhuFs4CYvXiryiLQR9OoZYz6Y7gw0JhObomXOgZ6QZ0BdJuVunQ54BTvHKkzCZCXgs7WAa9QXiR99Sn6BHwKHizD4FGbYPoZB72sU4WrQBYpMrjlT2HYNINPezQwQgW5SGWxdL9UE2R8Au9nj1QnFiSY7/AQG7Mn2XNXYSovwjVs+A0OjOr9cDR8HvABvbtHf3r1cpY4U86D2IEskjhtkccPbJaykTL5w4ZhP+0G4z0xVecsjBvgoBOhWJIrBmKQHECWFxXGwcfECx77Jh5iMjl5qN7645foXBcHunsRELRPOINtW2yYBn+evUHXdKyp86Csx2CAT1QuU1q05dkE7siFF+WI8RWOrtAzbvKZtmlHzAa0LwwmWMYpH7OMOrT5g5j3iX4JGvqxT4uG/WeRVQ4rtpwKvBGCB/qxCGPT5CSu0jZY5tDhuKqwEeQHHX3ho7qffdALes8RAXqZM/ZdL9rIJe6zdJYvQC7xmrTlrlDiDF4SwdonaBhPx8jYbMpsqpiysQxA6ytnCfT4owfBKjw461zGQnSJ1rIHr/3Xi7XA60H3W75soaCTtwGMD89uWAa00uNebFB8HT/iPV6xXqBqnwA0AnX6xOk6cfx4Hdi3Wldctq8uv+KKeu75w/WdJ1+qZw6p79T68J88S670xsk2Sk6ffBJX/MmRGLIOeC0QDgvgZUw6pkDLasB2IHgqtMdAWQ+99OfYwLgD8LcMILFQnxi8odnerLnFxbrgwgt9J5GLaO7eLO3aXc+88HLt23uu/sV/8wN18MKl2lpXJnNX2F+f56J00XcNjx3frC/efl99//vfVK9/9ZW1sbURPbKJnMFPTLBFrDMaV3K3jY59Gdu2dXIc8wLQ7LBAzKeX57ycp+iyT/zppc72P0DOJC9a7gQse2oHdMTFeYvofo5saUed2Vqoe+57sk6cPGO/PWEaJNa6Z3zChlYXveframD8uyBInIgThBZo/rbR8ZsBx0R9IZv62vYAvVk2rvutFxrVQ2Y7+GLOhFdH4/oo+qnUyAHot17V8SCmhNI0qpIP3uBwFc6iqPTPQiAPuDZzCDBMxvoFrXEMthlsNA+8JsMsH4IsrkaNHdvAT4kCTHqSyf97iKBgQzS79MNtfUWKjCxmE2WuY1l/nt8Jl0GcwmwQCYkDNOQQDBYDeLxQiDXk0wFOLNA05IwjdD0oFOrmiQDHSEjpQNbQJVkTHm9KtGBhi3zjVh2TLfaZ1AVon/qIjt6pi8o83kyoad/0By0+ER9K2uFvm+0b4yoGJPmERQ25ILzYkdx90j4/ztSgwBbQXAFa/wBE5EgMoYterrKzyRGOuBP4QW27Ukld8ijcNvXdJvCDLoSyRZjYBa0WD2xZGP9aQQAt9va32WbxbBwmsbHt6LTFGjPJ8+TA33HF7o3SZHrZF+d9g+r09ompY+648Ocy4jhcgG6yORgF6DHNyTOQWEgmCNV9tSRRxICjT9yyCZlN23Zw7EIstsbmDjrsyPsUsIk+6OnCZi+8gs4DddoW6AwcKcJb7sBnHREhbIpv54rjpGJaddlntRM3ViTGITpsBzRDd26lq1/v/DYKJ39ovHEEUKe6LVC95YObyFDHGGLfZUXrJmNq/QHi4IIP2DdjR7zCBluqDQbrluxXv6ePaBdl126d0E9rA3Pi2Hrt3bNU73vna2t7/XjtXN1VDz/6TH3lqw/W2qZs9cehzKeceGdjiFrGjKPXCuH8ELoQxBDfJvGesb+hxxp7+WeZlEnsB1+vs72hTpymtnBEDqXHA6A+W7grSd4uLCzXrtUl/7dv/kHm8s6VWltfqj/6ky/UyRMn6r//P/583XTt/trYXFO8ZJ/UxQ/pn9+quYWl+otPf7muu/qyuu2N14jujPxeGCVgW4mJ66yFYwMxKDLeqg9zjcV27DQm9gP+yJN1xq2sK+2rSTSovGgnNuHtGHZpvC/mLS0yOoYTOvdv1xmN/X/51H11170PK1bLnh/wQQvkfQrguy+AzvZm2u81S8c+T1KmfKlP2wHbODROfYGWClzYDTY+fDf/LCT2SIMRuTOg3KMgLzKTw3qb6h0cbqvMrrXondo3jalkxFgTQ2CiHH0iNlp1G8dEUkIzENCx+xQOxSSDUZ4UHHEgDvsKi6TCdPezMNKWePhcIwDUpgFg4SWhJv9LSbyYxMLIEVlxUr2yg99IYOHxt0EkigVrIlzgAGOcWcTDkaDqiEu9m55OiMRmNngGcDrIG/cB3qgNOpdgJZuYKdDisK8MpOh8+1z2QuvJYTnh78nSOlnkWq7HYNQTlcTafbZdyet680aO6dEtoG4YvgPBBQ/OVnMUKnVVBq2F8tEQE6bbA9gQMGbgzMcYiYq9AGPlLvSo7njpxdELJTzyT4f0YbdkdjxEJbxiqGY2xkaajrpGf/jNOOcE576W5b7Q87Ku0XZcR2wBb0rV6w3XCFI2vshho8jvgZAv6lZf5OfY44JwdPdJ1rJtqCjYYOnl2IgmL4H8yufyoe/xRg7Y9qWBWnyQz+Swxsl3GDCf/BI9czMbx5ygzzshccQs04EXnerxX1X1cbKXE6ZrzW2DeeSLxWGn5DMGC7pSh9egtnNieEneb/KvVnzygJGSE5p1z5TkYL7xMo88K+JIddQFiRURJfbxGxN9B0qYsNIXozIXUp/GV3HTfEUsevtfQ3R/lwbHQKVzG5vA+VkQNMFHjVxFIDRbVfv37Sq+VfzykaMar826/JLlet87XiU71+rKq66tw0c26sSJrXxE47GLDVaAPNdTbM6MTbPQU5Yco07OhifyPOdUyDE2+pN5pv6miS5jVchZYho89J2fHJuv8Wwy3U/u6G97Y7P27Fys/XtXnB8nT8/XH37is9rcnK3/4V//Yr3hlkvr9PqmTJSdnITn+EmMqmXFan5hZ33pSw9q87pSP/wj71XuYMOS0nJJ8lXX5on1m4u0uQX+8aYu5GyxV434gu/Ow2yEsFVvHmsXjdscY2f0+f7bc+F8EQqfIN/aI2a5KOX844ecReI7gkPXd8uCm3xo2yhspLkDu2NpZ336U1+v0ydP1y/8gw/UgX17anOLjdZUVgPyuj2R7WZw+ZHCAHfz7CMxcDf0FI2Z9OLhLCB3qiv2uyZc6hTk64hcaImf26n3Ed252JKnlokuchLdrnqeWq7q2Mn89F3IwZOCSOElSxnntQ6N2h7o6FnvYwPS5//FP/0nvwEqw49gzBa7lEGOtt7E2DnOeNDGluARTSKbT8fJyScyG3DAUj1YoWlcNioC8XrBR7VeVkQZAL31Tt9AJ4i58BUElwP0GRTbLxzHPum0vdnYRA/9gFVj22Rgot/xoB2UCS17HKf6Bw5+vXj+wyfgUbwgoxc/1e/beqrR3aLpyoYLccQlPZZLH+NhPZrcetG0eL1a1sQvY1NvvZYnVGgzXaFofyyPseXIm/As/MQEPIzZVEQ63G4NO2FsWc4sHbEMXb7j4dhGhl0RFR+JEBtLoBO8z9haOMRjHZYXXcGp5Y0BMU6+GkdBp+nViy+S7QU5KOtwW9XYN474527uMGaxDiBPOcfJx+0xYW0qdmechgcGq1JzGouB05ubPo68otk02KEjceKEYfktQ39ZUGMXI2ojPIeJqeSx0KB4yAHHZgXfkUPcvbFUb/zDt9Txn4sM8w+7fCIcPOS1qu6C3rLRoviSybFdL1jhsS075Idohv6moW5baUvMBM/LAjLHUcYLulwQhS7rksUKOsb0pA09kFwV6HD+SQNa4jXmuvpNiT6VXp/wMXUIxKPi1qBvjSB894yFWkfMI685KT73/NF64OFn6vTaVr39LTfUJQfm69KDF9Rzzxyuw8fWa21tTSe4I/WqGy+VbOX2JO+GX0LFppyoMz+xJVQcMFHUGSeQtnnEDivlRz7iygbHmxHyS8zE3w+IIxdqGQ+75wN6hMtD+ZiWIzT+2NxyhRMpz5lB7c3I3KJyab4efujJuvW1r6jDh0/UZz9/b11747X1zr93W22dOVXPPXe4Tq5ta3N3qk6dWhfN0Tr80vE6euxMPfyt5+rzn7+zbrvtljp6/OV6/sWX68QR+o6pfaKOHT9ZJ06eUjldJ1U2tFHaIl3YfcpAYrGDixJsGheynk/uI1gZd/zBa+M0Vo6Z1x7mCKLwPkfoO7f15hd/0yKOETfGgX7IKfTzoQdjeNY/7Ci92qTd/pXH6umnDtXP/vQ7avcK8ebJJciZXzki+rshdtkCy++54XFTH8XzU4U7MJDjI0dLNBPd8AGRBWA5EDlGpM1LMbKsce5KTMBDmDhClzwRbhToDG5CIRg4SDxPwWMv/DraBzaxVgThIB5gFmjJU4M4H7zri5YKGblAw/95VcDCkiuhTBRHWJQ27rsUhCMBpX/igHBtg+WYMYsLNQdE+PBksuVbHqH3iXsia9CqNkLihb+PBCMQCstOVkxBXZNFTmDZ1hOJdEWiQF3YhO8dNOyijj6OttsveKMrH7eZXALARX5kdEduE7L4NS5JYEmyIbKM5w1+IaxjQG6Rc/Kdyu94AH3CiA+h50XKAPDYf+m1j+6b6s0ICae276apbZ91RXE+qAcidCt3MrlUjRrbYFMsP/GU1TqKjx/Tk2yGLvGUTWLHGuzPQ7dTW/NRSe5SBc8JJGMvcYkBMZE8eKByzEZOu66/nNwYJ5UxlqZXcUz0F/+HHPgEnmh6+cSPWFHhle/Gdb9o4bVcHDNd5KAHsAqV/JovCLDx2W3KgNaNXZ134CyTsfMmBJamU11vsEHvOIuHq8/Eihhji9oay5zoYBQfm0QECBxnQR6YTKx8ghBv3wlCB4yOmezPgif5/i2Z5Hjbn7HLRx5MpI5zFjNXMUCVxJJC1olAPkiOCCJJvI5rZPvBcWHxh7XDMSaPyJ8hSBx6DbnKBY/PxE9hJUPUkaO2/RV/Lk4g4i20nMh9hY488KJNVlC3aq+lALlhuxEiHj7We/SJo/VbH/1inVg/W7/4c2+tt916hWV854kT9b//we0KwVLtXt1R/+hnvqcO7JVd25LhW/vSKbodZ3m2iDHPPPRvUUmT5/fQFesSE4+zfEmWyFZiJ7+amK+k5/ksNmVna4Mf3ZMDy/5BPi6cJEd24yFjxx0q7lawydnY5GKnanNTF5hb52ptY7NOnz4tvqV6SZuQzc2NWt21UmvawJw8OVcPfOupuv6Gi+uFFw/X6uJSLS+v1rOHDkmm7Fcev/bWG+vgJXvkL7lStXv3bkJTj3778Tqw/8Las2encmGrFha545SP/Db9HM6CNkVn/GwPH3mT1ysrK7W5sVWnTgovHM8ALS0v1gUH9tfyynLt3rWrdu1arRXhlha460gMFBrl0PY2sWAsFWPh/ENQjDO5JqJs1pnf5EjykEL8ElcORIxEYJsK/SjI0GEenzlhS8eCjs++tFF/8udfqh//0DvrykuVYxva3Gics85jht4Yf8QwpgRmQOey81D0NM0noA+8aUDZVuWDiWZ4mDbQDj5SjKwzhei90aUtvOeIepyPxIwj4kDG3GGH8NbXdtEz+nREDp8E2CfbEZmWYDPkdVjMMz22bDCyaugZSa568n3HQ1+7XX3pRA4TQ0uUeKRYCeSFkg4SW70ygYYnv3nU7EmM85xMAfq8uDIRmCStQ0cPDosHdWvUETkYKKBteWOVmPChn+TQa3ZwgSye4kHUoJ+cTIwPfQ80NK0PC1yXTfDQbmi+CT/6RZo4BJ9N1NDpzvYNmqkeAD5x+N1q1EXMfEUh3R4W08t2HVh0fNJTX6QFJvbAgw3imdVj8V6EERfbiLsPwjEukxNliKx7iI3eVB0zJHMbFeCEsrXJ141zcvTCyNgo0F48BW0LeimMF/qc0OAk0c/e6OSJon6wlknJGjH1VHJtd3zkG1ZzO/IbGlwhg4su8W2HxnI4mSw4k83r2/PSg99OrhYvyJ2IyPDIiJ66r8BVQw7MPfGjwJL1Uswksp9tcq/oOAFCz1W7c1XktJHnmJBr3lgYozLixpF+T7rhzwyY1/YFPDL8qYDHhM4ZXv6xOfqEY9EHnDNqW+3wHV6OZAyL7VQP8UU2viXWbdOWn9vZtr7+XD9Xhzmptp2hn9rd/ECyOqbYTmEcZ9PigepuEju3Bodg5BPzJrmcDbD1qDg2gsRywuXh52PstoMjRZFAZcbJMvSn+DDUtHMBxRxRnf+RRr/6wOJHaCKTzHHekpMi8hxSF/+Y9rnn1+vjn7izHnvqxfoHP/WWevvrrrR1/NuBj/3xV+vQ4TO1vrFer735ovqB976y9zH+xWb8YA+KLWxcPW8EDE/sU2FsZSdVooZ2zznZkXlfxX/Un1/QBkAn7nWdSF8+fLyOHT1TZ06fUQw36/IrLqnde/mGEg87z2mjsK2+zTp25EStK8anTp32786wqUDu2tq6f+PmtDYymLlv795aXDhXr3jF5XXttZfWrpUl+X267rr7/vq5n/k+P1zMtz9xjnVlYX7FtvMvHJbEx883ZD5lTaIsLixp3La0brAGKJ74J7xD4IuezHf4GIsciQEgH5T/+Mc3AI8cOVonZTtrBt/8c85JxMFLD9a+fbtr/5692nzxbc2zfj6J20GS5jxjzUo2OgUkORoA47z5jG0gnBN8+UD2MA7Ot0wnyeRjLmxfqj/S5uaG6y6rt7zxxtrePCUC/rWMNrNoljA+kvHFm14I9rqCGMnr3PNRdH1OIgaoty1S6C94cF5HRl/0ST4v7DAftM6hQHipDLnj3I1cm4BevaDLuSp00IQtsuw3NG6N9xxkQ9NTqBOgEW+1p4De4CCP6CEEkO+j4tdkg2MU1PobF81jkdbwqd97DRwxraerjhIBD04BOGARofNCqoAmUdn1jsVU/WxwEgRmbxKCBEIqu2CuKlDVtjk4jo54CDB6kKV+F9Fko6AONXycgban63371byw0D/sRtbsAAHwtv0APlKbtIctAclPpz1KHLBTOCc2CrU5wIbRB9g++WDfOGGAFy1jYKtIHKOiE77Wy6BbbFhmjqoM6Hq+mTZNHOruSXgMnkjIpM4dFh2dO61vjLn166XthvcqNhM/wgGJoW0Fz10CNg8sHOCgz+RIBvjqfNjKFVJLmpyUfJcIHM9z0ENuQCVI05DNKOOeiY4NlB4Px36MKcU4FpuhEWvYwCV/sV9F8lHJj5Y535DNh8BwDRvcUjUnauixkxhKt21KzHwi5eMaiY/+MPIci2MtGvBte+Ia2s5FF/HpIB7odBTzxEe9vNkYuQOO4kiLhrneshlzL8DwWHt0UeOFn9D2BUuXtiuQOjkGHdB2IicLfDYm+OATlV7othMDQq/Q9Hzptvj9D1fdGjaq9IOYDRmzyMejUGEXhb7zAX29OZuN7eQ5MwG+CqV+NnUZRylwv8daxTTEX03f5VHbD7rqBc3CYtVzz23UH/zJ1+pb336mfvanvqfe9/brPBeWVnbXp//qG3X/wy/o4nKhDj39dP3iP3hnveoV++vsJs/sYQN68uvcO7irQnv44+fOVEUXuZDfbeKOW/QTu83t+TpzhhP88XriySP1+JNH6+WXj2tTs1X79+2ppSXmxKY2Ntq4aA1yHKSLIeZ/SO1cXanFUu7LmMWlpbrs8oO1unNJubTtDS93RJaW52p5aaFWtIlhg7C8vKT6zvr6N56ubz34aP3Ej75NtskDPySNL4ldYoQ7zJWeh/IDpIALXtyF1nOCeWc+gfTEVs4fvU6ojDhkLUNm7rYyaP5NK+G3Ns/V6dPr9fTTL2jTc65OnTyuDd2J2rmyXPsO7KtLLt5bBy7YV0uLSx5P/ru5LLBuxoQpbH0AhzHubg6880BBxKSsp/LFzmrjNr9azzy/VX/2yc/WP/qZd9fqsjY29LOmnl3QHNWR3aD873nt86cl6711C9CX3Fe/uyRn2GJApYzwJkl20JN9DhdDM7RmTpXunCMkE/3iQ0Xkwzl4dLC+KcbyWAeyMZqIPA/si+Snd+zm/38AOuJnfEQHR/gx3zia4B+++0ujroOMYBL0BocDA8GLUDi5JqA2A0moMG5IdvIIvLBwJmBVBZxsQ48FJZjsTH2ikCR0A1ms4kCMD+1kgwPZjC0eUGhsk+jU7wVb+NnFdyJHftoErq7ADbuYAhwB+6ujJ1dQ6o0OgCN7b/g76Sxbbf0NEM4DB0SOZZhu6Eav+KmbyvEi3vHBOBnoBMHuEV/rtT0C+Aeu7Udc15PwAePh4k8lOob9PfCClg/R5OMI9KNLOPSxCWUxoc8/0T0mrrjFj1yei9LVmRbZBjQ49gL42kYbY+PwAYKOpeRCpxe3xckr/mkh/eRNfiMi9hqGnG47Rqb77iv2kALEwHGQrM45gI2Y64i0BVlEs7ikL7KmcgHzKFa0eHf8fbJAFrJRrolsgvBgKYo8voOMxcSkalimaIlnn0ydN+JCrKcg9kkO0w6wbal5fODz4go/Y4kMeEWBfKKMXOSx+c4zRmCjT1Xbh1SiAWCDc4MGNJFmebMbHKh73pEnWG776MA39Xn+Ky55FmR6R8w8zglK3n1xYH2yEDvhFSSf0ck740M9J37b7D94RhwGpN68slPyuthO92cu9AlXnbbV2Yme4RMDYGr81cubSOGwjf/D9PwLW/Xbv/uleuyZl+t7v+f6+skP3aKTKQ/Mztezz52sj3z8s3Xw8hvqvnsfrGuuOlD/6B++uXavSr6UbG8r7/TaoU2O/3mnv0K9Q5sNbCZexGVBGxk+aqo6eux0vfzSyXr20Iv17PPH66UXT9WpE8dq1+pcre5aqt179tQFF+yvC1V27lyo3buX/SvDKzq5r8im1dXlWhzf5sLf+QXW+75zl39su8VdVQ21x1J4HBaps1Fdwp/Tpmel7vr6U37O5oPvu1X0ygH5Q375nOOYZrw5n+QBWUdROhAcWlC+wBUK3Rl37mqNfNLLXzIxPhKIa2rwNS9xAo0f/I+/RW34DtcXv3h//eRPfUCmrClWL9Sh549oQ7heKzt31N5dO/2x18GDl1gf9iDCMHI1PmBzcmkK0et88hhpYyUsp7r5+ZX64z+9qy698kC96y031PbmmmPCBtMuE3vFIBrEr7hR9+YWIHb2C73BYR045hznZHJPTff4j00T9lsWg6fIsUbyGjKQG3t5CYSXFtG5U33x1Z3wDNpW40Pbg3wq7oQ0FfCjGl2DzwCezmEHYDnmgXZ6DHAUjvmnHHSLOzjuEpEDKCwO0MkG2be4jecjhTjkhWqy+LTh4Flcpwq5+nGy0s1Lfbz4cyBkCAuvZZJwqtlo6cliO+jEFxCWqm1SpdGAaFu3HVQ7x9jC0X2q++4EC6QayPcCpZfbovGJF36K6LEsg0o7C5UDqxeDjE3EpE8eS7qyAe/FVp0yQ/gha8SDSZ940GCzkIUKPscX6Wq3PY6O8LTNQp8FuWFZDZGTtu0cPIBZOHGPsbGvovFHLGhFzdAN3lewcoBYmA8ZQ7YzQ1XLkG12VH10I6d1d8FbdKjX7z7JIGPgTIMutXwypgLPWS2gsg950c3N1MSWaQpEvqf9wFjisEf+cYuY2IrOHvoYcN108BgReaAZU42jN+zit80zcfPVyaBFX/PjBeMTe7UAL/J/ccZGUf0tb2gMUJXT5CeLIG24LUP0Hh9VnVfEe7BM9IrOCyt81itxsh96/wikxaDXQkxnfjWxyzrU6BNyb0iggs8+Mz6yzzYI0oaWmBpl4FkTb0xt05ADD7qxY+DRHX5iJhj1/siLxTl3iYmJWRWfnBC5kwOC50fYeDQgt49UfWcGwqHL46rjLIQWndM+0456TE/d/oy+SRyMDw3abANnLwFxU5a4j+d3TpzaUf/mf/t0PfzkUQ3jhq7av7fe985banPzhIgX6w/+/Kt1+OWFevbZw/XSy0fqR37otfUD739Vndtak7R81OoHtT0n5mt9a7OOHj1dJ8V+6KVj9dyLL9YTTzynjcxaPScZO7bna8/evbVv/9664MLVet0t19Rb33xj7drFmJGPyCS32bjIL+7UYbdOeN442AuBfKI/dXyNb4k3awWnbMYvG9RzbFLJZcnlDs7ffOnBeuihJ+pXf/EDuuhRvmkgsjkVP3k3R74ot+DN6hJ5I97Q5KSeXDFOwDpGXL35xkbhmSsYCAn95Bs2Z25pPkLP6nFOu8Ba9Gar5nfWH/7RF+rAxfvr3e96jYhPSyabOP7T+UZtb52t++9/AIvqplfcWPv37hTNtnKPXxvOnPYFmXTFZqxLbAKjPpr4uLiwWIeOrdfHfu+v6pf+4ffVhfsXi38s7bFwPorKbLJW/uEXv7qNDNBSNDlCQz8YImQ875O51W+h0oJuOtZ4cBo4R93xIo5hUBd+QT+UOgegZP2KRF+MyT58Nxfk2AbfANfdiRzq0i1ZJmm8GGd5ZInHDKKOq4v6fL51cCjSr/4pxLb5X/+n//g32OEmgXCXgI4TuI62RYS9C6QgBp08eAYPixG7YPOOSQ3YaSuVXAlhMiAbgWJTHby4qEMjWhZMeOLIVBaG9CIcpwSefKnH/nE0wB+ZbqHQFZVhlxdxcENeTjrCDR+n8oQbYvHRxxm5fshRMriamyx46s/kj1zYiA38sFqO8PD1fxYHWr5jJ2g92OpNCIGHlQXOtDbS9OiOz7Fr4vME1Cc5vjpQy/E0RBavHgfzT+qikGzrhnrIdh+CsNX0ApQbJG1SBy1a5MVc03esoPWfbLMNoE0UfMdi1t5okzy9uyBfxtgutRkLrvLpFUq8XJ0woUec4PX459gLN+8ZN2gEerM2Cek7Eu2X7df4EU+UwOOxFoRGst1Xtckdm1QtyxIcDGOGvtTpQw4/1c68w3/yBGvJNU7uY4mKTh2BPNOD/ZZunkkcRd13HhxPdwmvP3SBi62OkG1EDMfvBl/cCA89kgP52JE2cSGGicHQbvnoJLaxy7Sy3yemEUcWLf3ppKE3EUzXAPyFQ2X4ZX3W02OWcaK0bse1fR0S8L3p3Bz0LQNSuqb9vJNHU56eaw2u0a9Dn0RtG3hBejB9wc+8PPrki/X4M0fq2LFN9ZytN7z+Gm0KeW5suS6/9qq69+4H68D+A7Wye2fdfdcDdfOrrqkLL9wpvQs62e6oQ4dP11e/9ljd/tXH6i8/80B98i/vrb/+3DfqvvserpPHTtbeXfvq+muvrLfddnN98AO31Q//4G31995xfb31rVfXDdcd0Ght6kTKN402FUf+jQdH1obEyg+WYz3xs+3JB2edcpYs4eROCPCTvFzf2MxaTmzY5Ig+3Dt0Il+pbz1yqF48fLJee+sNtbIiQgmczFnLHuvPePaSej9Ajb5I4kioNReUB/62FzZIAL2GcQDosw7VpcL55s0X+piTtP2cizZn81t1ycHL64u3f8v/TuOCC1Zr56pot875JyF4sPniSy6vMxo/HpJGyP49u6JDPmd6oQWdVoxCo6a6Q+Lf19GR8fzKnY/U6urOuk05wPNF9kV0bGewXQEJzlMhuYr8xI1z7oI/imSNsz9WAhsR5TWixp/6FpVjDz38VN1517dq996La9++ncL7IQPZg5/Lksv8Ey/6xcgr9eHSzLkAEGlswSa9sMPro8C2WjkNIzzXaHiNgsc+sS4NebwQ00zISADSHu+hw0Pqoabmd+Hnf+3Dv/wbNGwofwSIBLYwjkbaWBvOzqgXZRgdfIylT4ay29MLR5noYFHkXmYISY0sd4CUFH9UxKIwQeqv9aX4BIVCOwMOqgRmAqomwOOoil1XELlj4d21MbZ88k4iAFNRopCPJKQTQ3jiYF7LzbGBKvTwN36LBzBBMAHRT4yg04sTDVQdW++kmYSqZuHMQKKnk8SrhcATXijLVl9u50seOiDAthBmmNQCj0Zq9seeZGJw9QamS/vmuIYxB3SYSEdoQKp0vD0ZTZyTxJCWj71EHz/YJEWOScDgw5AzocNw8gTByFHotnSyzwQIL3U8ze5efxM9WpBIUfH7ymoYCn6Sd7YYGWIUcCWHMuS5X8UTMN0jjuFxXCwTf/En8crVP3XYHAlfGfGvJTyO0Az+PpECdklj5bli2aGjm7Y3aSYlzupvfcIg08+jQAvJgMgm3pm3vbGBxiMPPbLVT4/xqjinANtCZfCjU63MBfEzNrTJY+wTbXKLdKctBDick+D+mBad+Op1gKPsDI5xiUydKRluMStO1MSa+Ko36g1Y7pwRwJsLJeyBKP1e4L3JQBam6IgY2xbezB+1sUFt6OCNDL2RTOojNujO1W74bTPMOiLXeTJibWEqndeUnOB42FWn0+2FOvLymn+/5djp9brssr117eW7a21z2x8V7VK54doD9d53vao+89l767kXTtUtt95cX/7qg/Wn//m++rNP3Vd33vNkPf/S6Tpwwd56zc1X1mtedbB+4ke/t973ntfUO972inr9rVfWjddfVBcc4P9cMRc2ZH++HICd+SaYqgRZxjvOaoN1HBqHr7hDLFTzC8LhP3EAFhcXa2FpmcCpT76Kng3I4tJcHTuxVV++66l64NvP1733PabN1yV1YB9fHedEr5G2CGI19PnZGQZfHaPwQn/WyqHXNkAXdqHT7yZ88sf5GszEH+nkaBLLF050u3cv1pVXXVL/+S/uqLvufqSuuPxSf4R3/OSZevSx5+qRbz/r3yian+OXlXfU3r17feGTb1NxNwhRY50hrG4P28lF5j62YA79c0vaaDxYt9x8fV1yyZK/REG/1xV4xecLFufO8AJbYVaLi+OHH3uqvnLX/XX9TTfJJo2t1y5teKAjjuYSmkHTH88PYunRo9t17/2P1k2vuKaWlA9zi/PagK7Xf/mru2tpZa4OXnCgttiIEc+R150DiSPt5AvjE7tUZa0d9gbUBwnKPWbUsYoyXtDr5X4d4mvaFoNgtdM9EMQVu0SADWBN7z5kKj7/7T/71d9gEsdguhgoTggKIJOeQbES+hARw1EEpJ5nLQDfOhX41qOOnfxOqMHjweaoPgq6GESu3jDf/UNuaKLHiaz+XKFGD5CTmH3jfdLV9CzE+RyWVvNRQ0d4kd8nggiKt5GdMkhNG79HnAbek16AXhY2dtUsuj4hwDNE+QpPiWOdFPOEb6hKgoMcMDe/KH3jRCjL/MQ7Mr2BYnEW1gZmI5jlWvZpPPCL/pEL6uMV3fTEUfqmfrXurjO+6LZdsAxa0yhH+NxbnZlbQYdPPN5coAleuehNyejvnJhcgbs/Ooib8woa9c0tsHBgD514hCGMS+QB9JNHHPGPPuQ5BjoiDHs9bgLrVRXd9KJHhG6bVu/QDpcGoFf2jDsmoQUsYcgKr5hlB7qwc6Z/6GhezwH8QP2g9eZB/ZPYuJh8Istgc8bHOcJ7HTMh9KFreWQPQL9PvgIw6OAInZca9YnDPva88ObEvszqFw3FfYMPXcgWiXFOvOSizQGvV8vgaL3EWfLZJHleoEsk/rcRyGXcLHfIRwryo8gleCynbvZBE+CYvIgM1ilnDzQDH/sCk6MqKY1JnbjF7hl/otV+t37PWuKgjfgK/0F8Y0e98MIRdfKszFwtKbdvvO6g1gzl6/aZuvTSC7Xp2aOr6XP11bsfqudePFmPP/FSfekrj9apjfk6eNkFddWVF9frXnNZfegHXlXvfttVdfMNF9f+vcs1Lx6e8Dh7dkPzhw2NLPKaie+5I2If7Qs+iH7Yjz/E13QTV/EoffaTF/Pa4xNfKdyNIBc4IfJNR6I+P3+2jh4/V/+P/+kP69DhHXVCm7kHvv1c3fW1h+p1r72qLti/KhmJPeC74dT1Z32WnFcgmEk5F39iT8zxx1iS0TwehVSFtid0e22mg/fkQ/zZv2+1XnHTdfXCoZN1393310svHarnnjtRX7/vO/XCi8dk2HydPHG89u7bXUeOH6vTp0/5sYTMAWuxLG8QvdETUh0cvFmARA3y/MSJjbrn7ofre257lfKCtUrjoeLRgkcRVeJYJoX4TtZvPqhX1+a5pfozbcge+84LdfUVB2vvgV1yY0M6NjXndA5yHuZ8w8dbvqCb29bm99p6+OGndZG0WFcc3Cvf1uvf/Lu/qmcOHau33vbK2rd/JT8JIh849zi2ODjs80WFzRxzdYBJvCabyriGniMZb2R2m3fGQO9jnnutcEfmTkiQq1qGynWs8LqQpjX23Jv/tV/95d+wMDViEsRZYGaBcCYhIhgDKamzsdFJzBmWPtOZlskQIpLX7fFCq9tMPv31Ik9P8/XiIQ0+crK0bPV5UTZdnIZWB0TFfg2E7bRdYGMvBE5mbBryWx7Q9ueYugxTFfvThL75PLaqW5dx4hE9tH1CcYO/MXiY6qSxMUzk8eCsfYr9trtBNNBmoM/Kbq7e+T4DcYWe+CjhF1a0c1+oU2c2an2dn2Dnfyxhy3wtLu/ShmhRxEtaBJckFIlcMWADm7HYZ3X2Y+oj4LFROx+TsCnVhLS98GMX8cz4NPCLouQOBRomBeCrHmJPnWAMHCdhdBKEbIRUhw/f8VN+W5//FDe1iZWlipxx7ZwxDgUD4AcPDzLIm6aj3gU6wGpo2z9KTmiW636eqRj+mkayoYFHNhBP4wdAb98EHLFTpBOS0WXI4oGN0zEgWrP8jafwlfuus6mETNKh9Lwm/LR8AgE7aIG+okeex2XYM8fDpXDJZ+sSo++AoFv03ohEmnGO++Ad6KFDxeNkDzyG0c+AhRheoPMPXE7KJqAjsnHMOPIJD5MXPqEQT8mNTdGNXUCGD72MT+pAXx3rTXWdBFwbdruBUmkbsi3DvOFPNeMAKtTESrTk2cDgvy9QdHIkDi+//FId2Luz3vL2V+vk+WKdXtdGZ2O9rr/uIs5LGQOVtRObtaZ5fPOrb6q9u/bXkZeP15vefH294ZaL6j3veGW95fXX1N7VxTq7qXGXL2d34AMxwCzVHEMaOeTisPMgvvS3eQaJAbwzXchp3KkwPoPYCc4BX0mwbPa0Kqibu49Vi0sr9Tsf/Wp94WtP+2vk+/bsrgMHL65nnnuh3vHWG+vqyw7IJvIg+QEkvom1c8rKbO3klfZkpJ1TQFixxa0hKxwB5PLuzBk6GJuWoSJ7du9Zqf37F+u222717+Xs27+7vud7b6nrr7+szpw6WsuLO2plebnW19Y1blvehO/Zq42FXlmP8EfvfEvMASRm6BsbMu6sLHHH5HQ9/O1D9cY33uB4mVMmEAmfA4xJOxcrPBcV+3PeOFsHDuyr177u9fXYEy/WZ77wjTp2Yq2uuPyS2iX7TIZMNlrijl18y22+VhaXtanZqKParF33ihvrI7/3uXr5+On657/6gbr+sn1+UN13+LOQYYHaqrsIM9YZwPkvyHgJukMwMm20AnR7Yw29u+TRmF9TS3NEcqTDBy4xSZ3Wd0k3CTSS8eDdX1H8I5grXToIIMl6VkHxYIFncg6BtGNM6gj07UQZjNM9ifprkvRztOFq5qo+J0jLGROljfJCo2Tj5X44NSi2b0ww8JYpOcEB0GViYje64IaL98ZRLMVqJccLG4k++KFJV/SLDls9//wW3dBSug4YN4YUX/iIZqiJfgF+bGjTsaTNyNy8VrNzPMm/LF7Ris6LtUi9aHBUgx+30rIkMXxGSvzwZ0V9K3X4yIl69rlDdfz4mTp06IiuLtbr6LET5ufBcBY+rsR3aaIuLS5ocdusiy++oF57yw118JLdkqMTnK7ytqTDX7GcsXUWiKs3OCMu/a807CBX575Pj730k/w7uFZQNFjUkcC1gzZnY1OADP/QnMcwfoo94yy5vmsEjydCTr5iSt5AP8PDySMxV52xUgzZAOEM4+qxRTb2CuhHvrmi3rzIhxA8lvsEYRnRQbeYHR9kQIbM2fYUIO4NX/TyjTL846MObGfH4DwZ/Q2EEmUeC2zXMTmoDvigGb64jZmIU9Py1Mdm0w/7OhbRx3aTo2UNOdD7fyupeD7JZ/cMXfAAuSeLWZGPTTg8OUHMOO87i3qx2bOdCaDHOnbzkDvPlIW+gRMA/djh/Bh2Ygp6iJ3+hMt6AM5m6g0fLENCPbfhwybhqTGW9l1+THzHPthMT7xltdvxyXTkMsTgOKoVfunX0RvaQQ+OhJroGDIsCxvOLdTiwo565pnnamllZ1129eX1yU/+bX3pa0/VhQeW6md+9I112YU7xSceXWXzEeQ3v/2UfFuuB+9/uC6+5LK69Zarau8eeYZurSN+bol4sjkVvc57Ar1JJ3k1zDB4fAWxP0B+ZCyneOdbSGf6puNBRMBP5TjSHg9+nI47BYwLH+V89HfvrP/0mW/VpnziG1hrWxv1iusvqP/7f//jtcpdC0wVv6ETQsIR7exTJbGFJvjJ2Awwrf2FZ4wPMVTd3/DUugZP81H6PIQUeCZ9UuOPunX56E8ivPYqxj4fzvnHBb1Z1eLGryO/dPhI7dXmZn6Oi8WxplgeA9G222hHyT/nIL18vPTIIy/WnV/7dv30T72tFvyNLnFKByyZA5opUrTAR04KFOHZ0tuGNrT8I841fsPo5ROqb9ajTx2uxdWL6o6v3qsNzLl69Y0X1Pe9+9V13ZUX+ELX8VMstCrI7nP+SPHzX32qHjt0VPm0vz7zuTvqX334g/WKK3f7ZwI2/UA7axureAMxlBiHPvHEt8lYqO36TJtB6bxrCF/mOPT56ZLwOEYRmyIIvfqUV70md59hNGfntnEPa4MzUQKB6kxPNPAUvIlHfxaCHjBgDKBIeEaCtkULTc+sASyIfTXRV4HBZSFGpD/OwVFmhgBqp58qJAyAAyRObFbv0DG1CTkq0uUuJ0tOQG62/WSxgtQTVkgzuoo2BgSRngTwgGO5wJYGauqjantyZHL7JO1kZRHGC6W+dUXs577wt0rC1fp777xZTil27LDVmSVZROLl476pX4yHTwuqLdWJ49v1yMPP1L1/+0gdevGwriZ21KUHD9S1Vx3U8eLaf2CPFo9V2bGjTp5a04bnuGON2ydPnqz7v/5kHT58rG666aL64Q+9rVY1ITa4kkc7dtj31k1VdeGxwScQ98kn7/KFdziFH/GkAOubW1rQtakihsiRYNNbHMFQxemWMSI3iF3/zg7j7bb6uOqEHsl8wy8ahFKBPBzpb+hcamCBatspslg5wPMJalPU7lzJ79tIr05IQP9TUN8t4wWdcyP2QcWx7UW2A2ZqOTloONJFPXF100A+wmLNouNKno1Y3zUDj9yJHun3iZ2468AcAodcYg5fX5h48ZRwWrZPNG17b14AdLp/2EEbyB1clKgQcLWbjo2Lv30zxh8bbQs8ovdmkrrAR/6gG+OMSLfTdD3tIMwS9gm+afELeV5zaCeyeoFk/mZ9wXSjZj4eRiZ9HYumoZ9K+EyAIjXkq05wGSd4SF51WRY8kdVyAPBtM3SsImtr/IjbXO3es7e+/reP16c+/1i9cPh4/ZOfe0u99lWX1/bWekToBPrYk8/WztU9dcnF+2p5hV+45cfu8I+LANmh9YN1Jh/l5UQYA1gnmUHUg/JFAj6riXmYytEfIw8bZ2FCowr5lpNuYtV+Nfjkw4uEOcuFFF9fP1enT1X9p//y9frK3U/V6bXTdeWV++rD/+S9ddUFO+vM1prl5zktyaSObDTrb/bECF2OrGPoTp/XDfLOLWyNH5HBRphNlC6WWHtMNXiVB8gkbkD75LzFFr22z7KWQ8+GnPmnlzYo3LXZ3DhbT3znCV1gvlxveeuba1nrBHzIyXqHwZETnGKs2FA/p3HlYd8HH3yhvnr3g/XjP/wOjetanVpfq3XJPs634vwPWU8pV7b844qnT5+pU6fX68z6lo/H1HdmXWMv+/n16a1NNmDztabNz5HjR+qG63bVL/302+str7tO9orOlyqc3xODxeW5uuv+l+pjf3RnHTl6vG655dL6V7/yvjq7drK2FJ4d55ZU+E0e/OD8NBOjccymHR9DhejeoEVL/E1chRiTtGWkQZRkF01kyocI4y2CLM9yY3/mHnoDzj3RMDaD2bDjoa99WeM5lOlIMvCRB/DdO3tO0NBAa+GDHi080AlkgYuD0AKWz0mRRYGO3CLK38DPLt62evBKgQ9tx3l9ctULjRM1k8+Tm+SHUDiavjMinvYzJwCxDzGeMBp8GwCMOeVu4dwPrxcM9PBxkvCowm76RGw22RvzNPQLHgrXIWBQiNP80kp97vMP+R+q/fhP3lYb6xseXBYff2VTPJFBnKUE6xY5Uc3Vgw+/UJ/9zAOl/Yr4TtTVV++rd73zTXXVlRdp8WNzpVh64dusTZ+QEcSVHQkQedi/reR9+pnj9fGP/Wn9wAfeXm9+49WaJOu+WxKLZYNjZ0PMi1Esl77jZ58yPMkLhx3CxAQax4WJER4gPwsgvBcN1Wiqzrc4zE4Q1UE8kIE+FlZi4/hGjPUisk+oRAnIBopxJw5wZDCh+W5f7ALyROvYuFv20yW7QUC23RsgSFXmdyzmhM7YDDkN9lN9gHNxyLCdJggxMZq1h6tJ1xk91VFPb/96KTT+WAG95iEyFu++3pSBAyL7rP9JZUaLsXCH44J+ewMDMmhJjkn8iq9UGAvkdazB+YSCkWro9OG6W5IBH3RsmkwuhL8V5TaSJSshwni19HKcICY3QkehDqADCInemo/6AD5qwS6WcRzqjZ5leAG0IyoZC+ceR7eSZ7M6nQiwaNftk7vWLfpMx/jJB68N0PY6NWPPrCzq7oMfWs1HgsDzMUe0sfn0F79Tn/ybe+oX/v6b68d/5M21pTWBO+hsEjY0NzgZKhHr7LxOVMg8J3/Ic+lHXmJB9jB/8UNKFVO0e866X4X86dzBLr1xeufky30gGRY76VNBlVvCRTKyRANWf54DdKt4/RUDY7tD9vGrxLxINf4X1anTOllqw7B3j2yfW/evI/sZGtuJzQjsHMNeCZX+aQxpZyySeiDA2ZMU+nRAhucRWL15Dpk25PRnzhCTUTcPfiw61wH+n9WJkxv+31b8qjMfJz76nWfqxReP1qJOlK985TX15je/qlZ3sqEjZZCFwxoXx2bBPyS4saFxPnbav6nD5uTQC0d0obnmX7V+5IlDdcm+FY3vhu/IoBqfFxa15innVpaXanGR/6M1V7tWV3XBFT2s1Uy61dWF2rvvwnr08VP+IcXrrtlbH3jfrfXqmy6rncoXviXH9sa+srnn5Y+eluoP//zOeuzZF+vKK66pp59+rP71f/sjNb992rKJU8abV2JGmJhjeOZ1REds9ZpLcCEEe5Y1Rg3HQMV45BCb4D13VEeHOC0NCuqAtfYkpS6Irmnd40a8BhdzgpZBfTP/qsGm2imOPkkNoWQTNKaDoBXQpVFlgvEtJR+h8yuAezTY00Q27HJCznmR1IuE8MTgxRUJdF5A1DsWGZBcqYjbTkEb2To5cAKC3j5kADDRctAtHhb3DgxgO0XvhZ5giwfy1gelJwhy1UYmEBmKhw4eDvsygq4SvnG7mAXR1G0XMdqqhaXV+to9z9bzzz9XP/Hjb9fE0QYHRuzRQjy/Q5tFZKksSsbhE9v15JNP1+7dF9ed9zyiRDxct95yY932pqvqogsWESydjAPyGW1pdeEPP4eNXEHoxUmTmxNzS0v1xS8+WI898p365X/8AcnQorrFiWBDPPjLQ4OIwosA42TZAmJDnRbRy+f6oSE+oSMudkdlLK5O7OSUn6mSKszmK5L+bRMFPC+qYrQcZIJz1MdLawK6mOhQqN+Tz5NYMOyxHOrqz4kdkabAWEmUTcQIav1hF980yNgSB2yOrValkrsGyIg826yxDYCTfer2x62Qtb90q40dTPaJ7Sr+0UTuiJH38AjaU3DZaA19Ai/0ktGbBx7iDUd84N8JOALYi8BRMrdBR3fnsN48hmB7joUuYIslwidVsHQ4xrLJtoTe8sZ8cczkIxs4fzw17uSYVnhspJU5y3zMxwLOLdHxrZ/YHr/NOfIDnb6qFm98ik3IF5lzo6+6w6s6frohSbZRvdgOzwBT2C+9hIYf+7zpdr/45Jdjq5ZjhQw6qWOfjh5LOPSHfR5zf/ZI0RW3ZPDJwfqJtfrCnYfqz//invrln39Lvesd1/gqnCmI1wuLxH3ed23OckVtH/h2HvZLFroUs0B86jH16IzYmQ8brN9swrHJCH1/+8XiMdqFw4ggMqkxbjAbFfn2nTTQi9yY08Ylc0R97mRODc3OH4ut7U3ltfj46Gqu8h/o0YKV6OPleNpGVCAhfdm05OU11jRTX/kVZXSB9wUe0gYfY8F/JmcDs7G1XSdPnPG/ndje3KqT3B05fqLW1s7owoqv5WuToE0m/19rSwyrK8t1+eUH6+ClF9bevauSGj2sO9xJOXF8vZ7XBuaFl07V088draNHj9fxE6eFOyybFuUrDyQrPvLr7LnFOnbmTL36xovrmssu8mMEu3auqCzVvn2rtXOn7Jw/Jz27PX+Y4txNIpbMlR3aBJX8+Mu//tv6zBfurg/90Nvre950dS3yuAE/AyDfHGuCQuhkJ5vP+aW5+sbXH63PfObB+tCPvbsOXLi3/uf/5eP1hje8pj7w3tfVHsndPHvSd454xIDzvn/kVZKwgbXHd1wQqcL6lDk8xkcDybjQS42/PH80gNwYYwMvtF7rvR7iW2gZYWTmnGGUAar441HVYdytRubIF5P0P9v0ZMABSemPHVoJC0WUYETqvmqHHkOh4We3ZRw0vTHwyRY+GZCBCa3xAstzRQUn1cZIP/SojjjByZhBUUt/fgpc7UyR8DABYh8YJGKHuxMwNbJgRh4xsG/uByWbtUAQZPodqIntsklDzLFjAPjOhCv+U/JngtHy4KvtnwIPyrHJbx9oZ768Wnfe9UQdOfJS/dgPf2+d0ZUBX6nERp5699dyFQ9uFD300OH6/Oe/WZtb67Vr91LddNOVddubX61Jhj6uiHRSlXxHQ/ZhNzqSinTZK4MXMMaME+K2vFreUU8+fbL+4Pc/Wb/0Sx+siy/iqXmSZEsTn99j0ARCMrY5FtOx8yImHPH1WKutMDomqrGrtF1A82SToT79eRmiDig5oaEPvBdrxmDIdOy4ukQ+48hEMJ/6Fef2mQ2Ar2ahEUw3A02PXI2vNp8it1yfnLj7CI/InEsmhpcFXy2MaGekm/6+1WyfnB9YCxWOs8FCTmzNCBCD/PPChWVdjbFwrm1qXDeiV70Y1XfDPM/AJVLqhx8qFunEsf3GF8cOdapP4y1aIf3RFLGw4dRT4AXih3A0iDX6B00DNP4xNNshQJzjGz5iSZ3ldIoNn/WM+cEFjEGye70xHnJ0egMgUF94WWAB4aF1koUGP52DQuGj1ynhGZFsWM/3D5j4RJ6kFjkEDxCtv14rg5ANDWsNbKju2HK3qO9stUz7KaA98RtbrF9WeY0jPvjN+qOYaoO3OL+v/qf/+VP15KHn6//yP/xkXbh7u3SerKVzioFONMdPbtYLzx+uiy/Zr/zhfzIta43ShlF1NuK4yTrAxRPP4hBLLnicq4wROtW0h/ghHLHBu4ltvBQDf4zjsYSUHMtaHJ/A8jb1rX13HEwoLeSc+uclK+OAZsVQ795wqi/8wKhzwtdxbk4ZhLHbuUuODlMOG/ILzsgQJx0q6IUl+tlMI09VyfQmUIHCD+6knDm9XcePr9XxI6d10fhsvfDiEf+uDT9TcuDAitbAvXXBgb11yUUHMUkbjp26sNzJDUDRsF5gTPl3cu6779E6duys78wc1ibm6NFT9dJLJ7KhOXnSDypfc/VltXNlUXL31QX7V+rKKw7W/n17a2l5qfZK7tFjm/WfP/3F+tVf+sHav4vc00qnHOM3sHxBL/vlkexnvDJO4MhDNlxPPn+s/vqz9/t/hP3UT767rr1ib21unEzMuEPoIFEXP/NN88kbTsXw+IkN0VZddMk++Xq2Hvr24frt3/sbP+Nz+cW76kd+8PV1/bWX1aZ89Zh5DJIfHnfEONY+S2DZAHKFdXZOG6wt5UHmki/I4BMjsjyAyBBOB9WZZxo4CXNOGo/dkJrCR/CWxWCAHn1tk0PUuG/f+5VzbCiakd5c3UIgJQjnpSZB5fPKCfNYhCY/jQ1ax+ysoyRGDsWWM11M6GfIXOeN6phc9PklftstdH6DQg1wlpVCgPMKND7+IA9J6re9UIDHz+kC6YUraBoQWQ+cbSPy7I+E4CG/PgwvJ1nTMkAogE668nk38kWvhCVxcW9+abnuuOs7dfrUifrB73+zJstGLcAvPzDPCSENJ9fP1Uc//qW68Zqr6pU3H6yLtMs+oElzbutMBpivjmOXaHvhjb/x2CcqtwQaSMaVNu/+SECLycbWcn3kI39R12vj9AMfeF1tb2z6ypN/TOdZLdlMfgD7HW+BY6u2JapOPHJSnmlDQxE+fOjMR3DI9eZiyOMqnCsU+Ps3b/AxbMkpsgYKNoH464+1vHOWNNE5j6mozQbWMrDRNsApqyCnjVgIrQD/GEMKduvIyQXZzuXktzcKeuVET4SxT3IlL1erIx7CcwJLntOWZu2hWDhePr5Rjz1xqE6ceLlufsUVdfXll9gP5CMWnz3P4JVpxqu0zZMTsaDnLUA/pemh46rfG0BirfasHHjBNR/Fv9sjW7fIY7V5ILrlq6IS37h6TFwGWsVy9ceCmgVtGnvbBI/8n9zB8YbHkhV25A0fyHzxqWF54vBD7c7l4XvbBMmo/leAJF7Jw/B4rg9gjQfO50/DbhI7Nb0wk/+qk9/2xValbTmisf8D0Gs6hCsOHOl3jsAtNB8/Lcqd3buW6p5vHK3/17/5i3rNG66sX//V99ScLmbYEB59ab2++NUH65FHn6w9u1frissv1rht1GWXXeCre/5TNt9S4lm73Xt36mp/SeszrKyT5FEuOn3HwHYE36byzRrPKOU5KPLEgIH4xZEDDdvPRoExdae643f753mDJPkpbd7MwpM1XDT0igd5iSNi1cd4y26+tXfqxGYt7+QuNuqROy4SLTbnHiSB8p0j1XzXUQh+TBM9fu7w9FY98wz/zVz1E6fqO489qnhtKEa7beeScpuvg19y6UV10cX76sCFe4r/Ku4NNcUyNfPlg3WqYD9LugTUiVNb9ZnP3FdPPXmm7r3/mXr52Knau2dXXXHZgbr00tW64aZL6pZXX6ONAv90dH58uQP/OQdoA6vCFDh6bKs+8rufqX/4899f2lf5RoG/1i9//LG1dAHaqqjKOMUuPiE4Kp3/3f/1f61Xv/pW5c2P1+rSmnxUn6m14bXFAZ+XOBI557Ps4R+jzfELzahRHBdX6qkXjtUj3z5S33no8XrPu15Z115zSW1rt80GkX++7RGOKFIgcuUINk0BvbO6lVvix5W+2PK8pFN9sLrl8cNHcgpasig5Cb6PHg9zQwmgGzpkqD5oLOtbd99+Lg+NQhhykw5F2XXBNxhMERrfclZy8tGCd5ghtAIIvVAJwKc/XXTipEllHCc39MBDMLIYY6QmpBeFQII4leUNhSq+wwMz3RyRiTgro87JGk0cxiSkZ9gHMTLRG8EsBKqi2+3mmAID5EkgGd4Zt52SYx79IY+TBLc923Ykzy0s1Vfu+LZwW/Ue/0T7ljY4UmMRoeP/PD36+LH6WyXaj3/oe2qXcnFdO2nurpCMvlpVYjmOciNDPuKCDlUc0wGOhQo/xIjd/D4FPwk+N79SX7v3O3X7V75ev/7Pf6zO+ufixcDn0OLvkzv88SHgOvhGYQsoYooqrwTR23lAR2+ygPhis7wYBp+PXPDLOukEa/nCSweTham27XEdtgim73ZABX3gIAqd4yTZvVmBILETLVxMVh/H/9lxbm+aHvCm1fFWXePI4oDlflZiY93/VRkj2R+ePrNZL714oo5oU8PXYg89/1I9/8JxnYSW6qrLV+sD739D3XzT1ZKx4fwjENhCvOSt9QO+I6pXgOP54wGZv/0mv2yYIJsX2Qq5FibnyaAHrMMy1BiiTap3X0Gro3V4Y2F6nWBUnRvzr5+7y53eCOGbNwuiy0YGG6IrIxa5RuIpc26MhdHC5opTfdCYLBcSNhN7/JqC7Rt4ZHWuUedkgBjuyiHTMaB/zPXQogQiDBiSZc9ZdlTCeY1DI93Oq4A3gTp600Sfjr0BsE0qzmPlC+2Mh+joR5LOdnwbZ31trv7tf7i9vnbfY/WTP/7metdbr9KV/WrtWD1QH/vYZ+v+rz9UP/Uz79YFziW1saYxODdfyyvz9eRTz9eLL56sY8fP1Esvn8yvCMue/Xt319VXXFIHD+6piy/Z5f/MvbzMHR/5ofFizeT/SflO+Vb8Kq0FeJdxTBigIySA88b5DyJHXv3f+513alMn1/zbW+f4lwPkyKZOnKw53A2OQGJ03phpd7OwtFWn1hfqo7/zubr5VVfW+997S21trIl2zDkBerAUc3RNWE89daiOHDsuO7S50eaFGJw6temPvZ555lCdOn26Lr7oQm9kbrjxyrrmmov8kZKfbcFerT/YzQUVY8UUdI46FqrhFpnruclfflqDjwlFKLtW1dL6eecj/imOG264rC65eJfk45d4WJ8cR+WC54zyI6KM427UaY3pR3//9vrJH3tnXXLRvHyGhxgpOthDfPXK5hQg3oqf7OPi6juPH6rLrrxMG2Bd9Gn94ZkmU1p/Yh0ZAWQyh20DNrF6MTai9wU/PyGywLe25mpT47up8fM/OYWvacTLuDkv/DfGfkDOz+T7GHH7Cq/iMizxuU6dHDwvRessGvHyWKvfcYy1OaQmWqiHrCGfHkwC3R7vuP+OL+pCVcK8QMqgYWgMDoPxFhJHA6mAp2TajraOzeNFRIie4LyBN+ClqtBmk6I6r9bDThOSQe+TgKkCjc9HWJEDro+A6wyi+VSQx0vd7Kh7QcIOn0g8MM2noyY2nE7yIQN+nwiZqKZhuiBjDIxo6e8FI7flo5N1kxPjl+96tHbvXKnbXq8TnPBzxMl2a6C1KPELl3/z1w9osmzXD7z/jXVucw2tSV4ntyakVpDEdcRWChgHn7iwE5EkM30CjsjHVC3RkpYr9JeObdRHPvrp+rmf/b46eCEn7Q0tzDpKPvHRtawXGWyH1zFTwElW+ybB3mwRAvogkl3YBqDDEw27M3+18Zv3xzNY7FSVDOJGmKn7c194EaBKdv5qW5+OI86Mi8dPOMYPDnwmFv0P+9wNs6BzCBrWbLC+nS9YkA/+r8QcFZsNLZiLGish/d+GWTBPn1mrDW1cjhw96m8zLC7urrX1s3X4pRc95rt27/ViyU+5HzlyrFZWdtby0lJdfdUldcH+vXXxQf4fkK62V3SC42Mu2ZOcwXbMTv667ugMkNm5qo0v0HdM3YYPh3APogE56eZujd7ssMfI8oYeNbgi7DhK4ASPDvKb0fBGR13MCPLPpOAmbLKDytgcBMjYHbUpG3yHDlrRUaxPwDtsDeAXlnSC1JErWtYnoP1NTNChd6tXBVnDbud/UiG6FLhJjMyZnIHFRByh9UlcetToB3zBsCZCn6vgMU6D1njo7Hja3JFjM7GwyCaZuI51RS//NorqTs2F5fqDP/xq3fG1x5V72zrJvbluvObC2rf/0voPv/PZ+vZ3nqx//S9/qq67bp9y8Yxyn1HABl1NS8CmzrN8XfjYiVN1Zm1Tx5PKxe166oln/U3Jiy7YL/qztWfPTuXfZT6579q5sxaXtElS4VkO/0Q/IgXE0hsfCfYGVRc5jK9PTp43EGW9NTgc8QcajvwaLradPnG6dq2siB45zKCMIfwizFhS54lZ5d722YX6fcXirrserx/5/tfVW99ybZ05c0KbFq1F0nNGc487VgtLK3X06Al/w4gTMHdFl7SB27tz1RvGvXv3+B+G7t69VDt10med4TfGPAYqjI/e9KcYol+2ejwGjvFlzGSi/XO8Pf4UWOM748jsZOwXl/FT/jGvOI+Kjl0XvzXGV8thRJwBIeLkHdzG1kL9jjay3/99t9WVVy5rTOkR2FbuJIWXfyehQDmHWbuxj7m9qCBuaY74Y1XPT2KLDWRbtPJuvzlSsF2bO+Yjjypg+zk/A8UYUR/PefkBcHOYj3mRDT026UW9QThIrUuFmNLynDOdbKKPfGHghfNLdtontxFDTDnCl7EhV9wJOLjhtSJaEztAqAxbgB0PfJVncOTUePmE7syDqAeTRTJMSYYYgeJJ4Kwvwlt593lRIugYDG0EuR256FUdfYOfz0/jDIKwA3otFhLA1apvz9NHwEyvAVYdsLxwiodajq6rT6cG60J8dIMfddH0UW/pQ4fx0OSzRV+ZjSsibq16kCi2MxMGHjYRFk56CMek4u7AZ29/oA5efEG98dYrfQXiW5ei84KysFCPP3Oy7r7r/nr/O19bF1+4u7Yxh/6RuHjhpPFYoccEjid6uTgznrhAZ9OgRQa6tIBLVyb6av3HP/yCrvbO1s/89Ht1Aj+hGLM0ZjfiK2jxYL9BchgD+pzwAhZ8TgB8vEU/4+ST6gw4JmO8p7dfxSNZievYEEKHDJHgHh4wmZGJBfT7Yyo3ZJcWOnD0EwO+lm5LhRDaBUAmdwiyWRoxk5fkFbeFN7Rh2djc8ufrR4/qyliblpOndNJYW/d/Q15aXq1VnSDmtTHhx7+Wd+6rp545XI888kS9/PIRf6Ni9+qc9M/VZZdeVJdecqAOXMBvD0kv+Wo7ueO5LrPlHPbhp2zCngZfHfkkhk8jhjjhOHE+6OcTGO8ssnpL/lDXGHDs0vI9VqNNrB2zUTxHdUQGdLSTZ4xV7mT0ePZGw7oEYCdzz3NcePHgM/FFvgSYxsue+Mhz4wXM5ID6FROk8i8uyDFoOEVNgX7iE7vjEjkkGcgdVLPg+UgPxOJhDBIresWHXSPOjhdkWIrZaueukvp8TGx9cqSkS0fhFHds4iTH/y2yOsk2TmNvO7TZYqO6vLRQjz21Vr/57/+mbrj+0vp733tTvfrmg/X8C6frt37rk/7P1f/g59+jub/iO7zodfxtnOTplU0F+UCEyDHZpnnCw6db4lnXZufll4/XYZXTa1v10gvH6uUjR/3Q7M7VJW18VmqXNj/8H6Rdu1brwAE2Byu1rPwF2PSSa9yRyR059DH3+WhMeOpb8dnjKrrts8v1mc98RZuNc/Wed79R48KvKctn8sVjkBizejFkzx16qZ588qX6+jeP1l33Pl4//INvrFfftMf8eWi+ZNNuxw8Zu7WBARa0hvI7Lixsc9qk+WRNXJwLfCNTR7XJzpwfpdPjjH7mFnYrp1HBGBFP56Tasq9P5EA2N12PTO5UMSb4w9qET961Sj8KaZJTyDGn+JKd+C7dbPxYAmqp/ujPvlTXX3NZ3fbm62tLGzrnC9J15KFlvkFFKHy+RIJlCViCuZvDuGiW4IzlYge3UrmAGnpJG+Rl7kAjDUJiJxsnbRXVVHxYG72REj1jjj5bLEjwMh/jFG9Dx6Q5gJhxQDbcshMC/XktV8tzbbJ+8ccYsWaIyAKpyg9B5msj1W2SyIC2xweK/GxCaHc8cEe+RZUWBcMIDBOKE44Ea+B94sRBSN1PIg3jTAXaI5ZJrbafjxi03rCAg17trpM8Rqntb4mkQ4iRHPASIAXqzEbVs88eqou0MdijXfrmOicKOa9B9m3R8ctUDHp242oj3/pVt2pkEdioQfM5/out2nPS6Umh6PHyMwy2Bevskf9yAhpNyzBLeKWHuieI/jQvzRo6Elv9c0t1x12P1EUX7q9Xv+py7cC5SiFOSh5tlja0SHzy03fWtVdfUG+/7VU68a7hhuX0v8LwCcV+cTKK7kzKYYcNxf+kF33yGs7h45IWBbxkk7ZYjz1+pP7wE5+uX//w39dJekdtsFHRRECdTx7IY7EQb6TAxwnAyoWgXxNBCxMTRUujfeVEsIgdPFcjhm3olAv+eIqJJjmlSe5f4i2+MbNke5n9K1p4t9f4/znRubmtOMnfJV3FYYvzU+L4dgmbkzPaiKyvn61jR9mUrNXpU6e0uHKXS/6s888EZQf8K7myOnnydJ05eaY2/bl3JsXWBv+lZU5XurvrwgN7a+/+3bVXC//y8lKtndmqU2snZMu50gWlrjbv00K/Xd/7tjdqs3qgDl54Qa3szK34fOMvzwlho29RC0PQHM2Rf97goFHH3nQQz7yQkKNxSlJyDz6EelMy5qDHRXj7IH9MIiBGnFqIAZtKvg6MLuthfgi83VW/7+SKhkwxCAcV+Qz9eRscJQZjBp9Gwjzkb+yizhyUz0OXNwn68zdppIffSskFjf9QYFrOG7ZNuvCcDb1/P0SiLVPyc3GCPeRRNitTnwB0SISa5B94UhT55iNnBZkZ8dYxHLH0WkE/PBzRic8IpY1MHVsKhTsJfr4EOvGTp7MLLeBn7JSDfIjANyk/8vE76/jJHTqxXVFvev01dffXHq7/+LHP1K2vv75+5Vc+oEujLX/0wdgiJv7h2/CPlmRi6GTN7ZfQWr4gsL185La5Oee7IDzzd/glnk/Z8gboyade8Mc7ZzRn+H2elZW9vjvEr/Xu3afNz+4lyRvPvEkem4lVbTrYJK1qLq3sXKwzZ07V0vzOOvT8yXr8O4/VL/zCB2p1cauee+6ZOnjJ1T5Jy6z8SKjW2+0d/B8qXVBszNVff+bh+qvPfbPe8Y5X1i/9g7dp08TdKgjxIeOq9/jpWOB5/PUbhQlFJrguRURH9Y5/5+MMA2gC4xpZ3HMRcPwsAF7GVqTuJLZ9njCp5g2bypGXXlPV57nApgxBKklA67CROpIvbHTvuOfxuufeB+qXfvEDtcP/WkOylCNzO5brjz9xZ91886X1+tdeozH5/7L1H8CWXdeZJrgyn0uLzEQCSHhvCE9vAHpSIimSokSZMvK2ZKqreqonoiImoqc5E9Ex0T0TE1FT1VFVkkKtUhVLapUsRZEiCRAAQcIRHkh4gPBAAgmTiUSaZzLn//5/r3sv2Fr3nXv2Xnv5vbY55557nxZAwKqJCxYykQSJD0oEBpnJvKbQYl2UAPlpftqjZ5qjatC6mTiEh3XUrRprLaLHgW0YLzb3weswoVqR4yp9JgxvbsL2yEmfwJd+GComZXRQ6ngz16DPOSAU+LbHgP+WiRpx777lhiETYzA4wqeJIWE92dCCQNUZ8A3QzB4edNBykkB4/fsnYsmDYmZyc9NkRyySMUGwe7RGrwQwbtFAuL9uu2V3nXPOyfWjn367rnLEo2SQRZ5w819oxcNE4oSGXzjKVqJW6/PW1xh8y+ejquGTCBxMQX6AUGVsFT6bJGsL3noSYF6NQ7A7Ty+WuU48dHuQzC3VPfc8Xcfv2FIXXniSF1+uXKFm4rvxu4/UPi2+PPS7YZ5fFxaj/OR5ngz4HpSxyzpVZiPCREeNev53k6hkN7R+OFZ/+WVPWaW4+upXi/2xY4v1v/3eV+qyi8+sH/nklfXmwf2yeknuzvkfrrER8YQtyd5lk2Dj4CMdt+G37JvTldXqMrZhJ/HSBuYoD8CtaUDzYJvoJYgFisH8mq4qt23fJsFy0x+PzdWbRw7WXXc+WO+68mJPogSPH9yjD7iN++abq+LbX889+2K9qVjxi83o4rV5y9batm2rH/rjtyMWFzQhb1zyZnNtda52P/REPfPsXm1Slmv7cdu0iVmsk3bxTwmPl408RyN5muHn1R/HeZOzuQ688Yb8nrfdR2tjXXf99+ucs06rj3zkktqgTY4Ee5PkAOuYjA9yBIw7HjdUJ59Updy3+3vzADESGk/mspHwVRN5pDpdPtkMCSyTZgE54IlWOA5ymKQjZ4g7E3Hr9nih/9FCHksHLxTozzIZS76rYgSiJFtysGtoFF84sY8YkKcQO09Ehhz8gcK68ZW4DPtnYUwDdpUQ+spdvuIXD2syR/HslTLI8tiHIw/zfFdRgFzuvLDw6FpdLyPd5rsdjsdUt33v+Auo298BTQsNZU8z0m4OZMkp/6y9HGXcN13kht8facEnZsbA3btfqi//2W2+w3fphafZt7/9y+vrox9/Z/3UT71POavxpr0/ttNDYZ7apmEmjOQaG6CNQDDHwuUXbODh737UnzfKMo67PTzvR18dVu6/eUCHxtbr+w7Wm4cO+SOfDRp/+/fvr337GAOKofr3jdff8DOBGzYtyYeNtW//kVo5urVu+t5d9aOfvKQ++uELdEWSPmcOIm+kUH8oZ/HmQV/Ngw+8VP/ff/v3WsTPqn/1Lz5R69nccNXOfAKv7IXH48ebh/S1nQBGABwj0XjzTBPqBp3dZyZWPzlGA/wDfjorq/QuOvcbLdId5oBwWewRm/4NmnFDjhNH7IIfxW/NJ4BnWsib9J+OY9xlFt3cSh08srl+//f/tj78kbdro3t6HTmoGEg2zxn9h9+7tr7w4++qC84/0XflMMI+EKP2j3f0qoTdHtaqyaLEHVvEw9ginvhAPNtFxAGy3vTObzUyVmlEptcV+m7AP4QD7J87gCMXH5NYWo/ekA2/FdMH5Gx4edFOX2IRMkxnkcMmF3PDxAA9vOiGf9Bb8n03XS+fVUBhE7cwCrNKVZ5c/SBkQJdjoAD+AVaq+hpX7Hac31aJDDp6urOmTocMud6Rk3qqq3xkZa7+9M9uqAsuepsWpgPq7DfqYx+5QlcEuqpwsgCRp+EvWRyqixeMtxpu08sZwEDgs0ZNmLpKGt6bL7taVw3TSUsVWIeJwCTZ7aca01PW43hAT6qB9ksk8xvrllsfqdNO3VHnnsPDgzxkmluRTzz1mjY499Unf+Rddc6ZO+voykElnCKmDQhX2N7gyEKkeVcuuQjvq09gcpXv+Ioem0hGt8oyFscxgQC+etek9f07n6q/+Mo19dv/7Iu1a8cG8SauRHB55ZB0rKs9L7xSO3doA3HcFi9mvjKXIO4W8w/2Xt67Vvfd/3B98EOX15ZNmjg18a+sLfm/8z76+FP1+R/7YG3fsc2/rPzqa4fq5psfrmdffLbeeeVFtee5J/3P9378iz9STz69t/7mKzfW/+Vf/Gxt2jBXhw4eqedf2FNPPfVs7X15n79mufOEHXXyrl2yZ3tt3rxBEzWx1cFDjeoXvrnGpEAsvPArbIcOHpXuw3VAk8j8/DFtcDb5I0YevGRTnSv1svylBR1LS+rDTHhcuR5Znq+/+puba8fOpfrkJ95eayuH1UfagPCUOH/aUHjcCOh757MOJpfuH6BzqCejbuMZI48HGeENk/Bs9cEzSebZrhyAPxZhMhCdf/9HZw54uYVPeUWbNeMkx7mMhaYbeakDOxlyqJ7cJYxhtjVFNhqKDzkoBDKcd6N9ckFhEFIH7faHq0p0qMgoIINtCzaYPvKgNQ96yUu1ehxJtseg6Hwr3Tid2cANGtti/TGIGHhxRBZHaxIt0PpU8Jm5o+e3yAkgF2hcP3+DHKy3P/guUbmwoQl5EGGTTtgh0RzLq5vrP/7BdfXAYy/WVR94ex3Z/3o989QT9elPvbeuuvpczWnMkMSWZysia6KbMv2PXKQPn2cP9HoeHPXYP8VzZsxjDO3rwVk6PKOf1L5+ni8aVPHbL+lbNtXcSdXmX8nCD+Ixbl54/vW666G9dfOdj9XWDUfrN37hE7XzeH5MVBsZXRRkO0yfagO8jvoxXbgdqwOH1tf/83/9y9q7d7X+x3/9+TrvjE3+5XNZp9cA2SeD/Jf+R1biYT/wj83lqBvwDR94GR/9ExCdxyUhUBVdULsywHkhgB8ghmyaLWXkeX6XKmU2zh6vztOx+CohYEeWbccm6KVt/VE268rR9TyrtVgPP7in/ttf3VS/8POfqrNP3aQLxCO1/9DR+v0/urZ+9ievrjNP3yp9mom98EumDHGu2Q/pFI41JHdPo6dB15AeL9FsE52rIjRdfFWrzryQF0wDJY4RZ9YSNyJonHWYV38eE0MWcgDobRO5aPndErznhcFjOoy03PSbq4B0e+5rBLIsk8rUb2RBN/c7v/bLXwIZJonXYYUwYgNvKveVG3Y1TQui842jXejmR2bkWJDOhBjAIG6FxfjeBUIXv/zmg38SmSfwq1579bm6/PKz/dHOD37wVJ1y8sm1cWmj9dsw9NLToqbzeWA0O2zhTYJ+4W2TkgW7GBx0nHKSZ2M8o+CGyUStw7ExX2y0DDCjfVI2ndhjRNpGuxh9yqIyr8X6VU0CW/3Z9xq3HufW6s2D6+s7N95d73v/Zb6zw7evvBkjaW1/hrcKEWcfEsPEODpJEvyDjqvpVfcPYvDbYhAp0ETiJ+g1BWmjeNJJJ9ZDj7xQ/AT5ZbqiOqaJTAFSGMNw4PBS/ecv36hF/lhdefm5jrt9lI18bPTya2v1F391T11z/UO1sLikTcSxunf3nvra399eD2gA7311f936/d11++2P1D13PlIvKgbbjj++nn52jybKTXX1h95Tl1x2mSbWpfrKV2+r+x9+qi5521n12COP1SOPPFX79x2qM888va64/KK64oqL6rxzT6tt25eKZ/w07eKOnePBVD5q4i5MAkcfr6sj2ki+oSvRjRsXddW51d+u2LRxrjZqA7VJV6mbNi7Uls1L/rotd338MYwftOahSz5mOVqPPf6yJvQX6tOfea/65ohmfyZ6Tcrq+2PrFhVxeigvbGFT2g/zApN+Iof4Ex8bJ+M9cYz+UyMol7Q58HNf4svzN5Q4TJCyZyydhq4+99g0ifSQy9kAk9eh8R1MjY1p3upNPGwygGimEL5eHJBL2Z+j69WbDeIdwzJ2msdyYJVebPHCNOroa5uhcZ6rCga8VerMi5gAE3oBtnQ9sdM7d/xE2nr98REywj7l19m/Oj7wDd3Ouf0AmKMo2/YYZovcPuqUGXssfEL4jztm87q44cc1r7nuntp+ws7av/f12rVzoX7zNz9fF73tBHYTotOFl4QflU7yF5+RR57EAmAmXoLMUVPoNts9+LHN+dSOSjb5gQZrUf8TOzbK3PniuTSe64lL8LHhXvWGKB91yk713R/9l+/U31/7UO3YvqF+8eeuqtNO2JqNuudf6RWbxKouQaovyZZj6zbWv/3Da+que5+uX/u5j9d73nGixiff2OG5n/hmn3DDtnPCRoppp4xxo1nn0UfG6xDkzlHoAfKi7/QzpjI2klPQdB71AUzWN2SOMeO75ZLdeWG50CjbWgbAaVYebUZioP64q1yab3kec/nodn2qqAAA//RJREFUQl13/d114bnn1eat3MVeq9vuur/eefkFtXVzNpuOpx2cuBiQTD+HlOLEhtbnsT3q8NkC2sYZnkgVjV5tP+BNL3jIodUJv22KgYL84+UcGvz8oXvECMWtJ/aY2QAv755bLBgeN8XOUQmdzjZdNpFn1geJ6jq7rlb7tfuW600KMU1MTZlwBgPEw2howMQAHA5rnw0jASY4RDkZ0uRmDl1qcyfhqBYhaH3oxS41EvTOrgQeruOO8lHSSq60a7Fuu+NBf0vhysvP15X6IZEJ73mVnZuUKQJI4mG/OT9jM6cFL4nJRyc8Q8K/vefH8lhAjq7X4iS/+FrlUZ7JcFJLAjGwLywO2rWrjd8CAu+rnO5QvbzRwkHp8OAUoAmbYhdJITuk997dT9aZZ+yqk3ZuKx46ZQ647rr7zfuFn/iAzFdchORrlnxun8hrQPWVsNR4YUEftujIZIqPsRtgYmI8kxD8KFgmtCSFJylueVgEX1tdqEeefKW+/OVv1q/+4ufqDF1R8Tk9Pzr2/J799ZWv3V8HDy3VS3t+UB++6oo6URPZGwcO1Ov7D2rD+WTx8x0nnHBqHTy8Vnfee582H8fXoiarS952Sn320+/WBgL3tOFaXaulhbnauoWvVK6r3Q88X9fccIe/tbR18xb/NP2W406um75/Z33y6ovqyktPr1NPO7GWlmSr+gS/2bw43uoX7KePGDO+ouOK094L5HhiwcGDkUwqTODjd4wkg54iHrx33AwiJnbMkfAfq4X62tdvr7PO3FnvfOc5teZveKAXxeRlYLKhkciWh63uf3IBoI0Xd0OE425T+pMcGTzCs9C1DNKaTUTnG+iWN9vnAGXLdYzYGIlP/kDhj5xU9q+cMh4kE1ZnmOmTq/42mRq4cwRgF9qiK7qR6E2DKYDYBbhdvB43+EJ9nC1HV7y2C3zHhjICxEN1ujnMWeaal1EHHT+IhkL7C8508kF1soA7QEBsSdnvXR5n2jtW4BrffWbbBnh9FDCmiAxciojrNNmWQe84UlejF0RtUB986MW67sb8IvnnP3tVXf3+M8Wrixz0SBh+MB8oKPFT+LaHM3ZK7KSMrh77s7oBZo6AaBGuKjzcbUi8suF1H5p3UCsvvc0xSy820OhkP4/pomBTXXfz4/Vvfv+6OvfMXfUvf/sTdfrJi3XUD8rO1xq/x8PdKOUbcvnnoTyKs1kXpX/yV7fVv/9PN9Y//qmP1a/94/fKngOyD391kSm90SfQ2QssflImL2z3pPkt/lqPzuRB04DxS434Mrh0Cs54KSQOvpAXjWUKNygN/haWEdM4RcnIG1fGWLFMjSMuTJAzcWjIYwwSXNXQy7OXK+s31t9/66F6+vGn6md/9kN16PC6+i9/+rf1W7/y6Tpu07iTBq9kcZ7t62gdOLJH6G4nXz2OhGNOcR1bB6/pZAv227/GjfZIp0ysaEteQRs/xYls0yp6Ss7pHKGz2uAmxxpiZ+SZMMw6pW8TSwACKPOOrOibxjkMvA0hlIft3uBAS90GTOgzQUDMZ9tMrOBM6ChwTMGTA+2gLTtGNcSOdOicrtBffe1A3XXP7rr84nNr164TvJASDDuBbmYyyUrCwUZAwCv5tTg+/ez+uuWWu/1/lLboKtzEUuKvPvO8iAbTkSPr6tHHX6gjWqH5RUm+1bJy5KCCMwaQDgbMU8/uq29df7+fhfnwVZfWFZeepmQ6Il25BWnCIZ+vEoPrjnUoZCqxs+1MiCwaoHHaE7XO9g0xC4rCnHx/vM4954w66cQNmpyW6tEn9tZXv/Y9DfhP1LlnbdPETTyZdFf8EVr0KTHHhOt4S7YTQX8kFQcTF2erGnbyZB9X6P4atHDc0dF2Rnp5poRNJYsd/7Bt2b/q+Vd/c3s99ujT9eOffU+trRyqQ1pE7r3v8dqwuL1OOW1XHThwpB5+8Ol68ZVXa+PWTXXC9s319otPq49cfUmdfMJG/9POBx97qV579aD6dnudf8EJ2kwsa+JjEScNmWxloPoSmNPG6rD83bPnDdm73g/qzm/YXH/8x39fn/vUex2P5ZWD9o1ngjx4cAU5EqRokCjyG7nESTEiWA44MGLkkZa2DCTyxU0mJVbIAE9e8LGD4y4qPqba98bR+ta1d9bHP3ZFnbxzqx9OJqTFXTDtPvjqJR/TAfA59pyNERk2CfyVbOYg/IcfMl8pyw8J9CigSWOOzSh3ksw3+H03ROX4TzTjMx9JeeFSu/NjAOmArFVsEZ7JqT9uMq0O8pZfnu2c4e4DuY3tTIbgkZh8j0eEs/ORAxrsQp7bLWvKC1/YVeOgXS/y0XcnVM8repDCrXURug2M+0R1wgYB/LzMpKM3UK6oD5XcsUMv7PViCR26wGOTzs6tgbNoyyBujpbrwSj+IsmCgApkY4eo8JV2fAMnHr7tg0o2C2xCiA0/PcDv1xxdWV87NHbW1t6QXu5Ss9lTj2OTHUQRtlrcxDbACwfN0Kowe3EDTHzRuOgx4o24gD7xPNpy0YET9D86iRs5P5S3Djql5S9tXKp7dr9Y/+4/XFsbtyzW//DPP1PnncnDybrw8AIrf8TnO+iwknW6sORfEHz/zhfq//1v/loXPmfXv/6XX6z5JfFoLLGBwEbmhlgqa1SIaYlJRqzOquOO+0XHQNpOb8Rlp/sGWSPXGyb0AtOTnUI5NwTdbp8HeL5wzqpdCTDbRpwcMmIGr/+IJTYrV8eaYdphF9YgT5eY9fQLe+uW7z9RJ+86rV7Zt1p///VbRX+0ltYv1PYTF+p/+BefrS1LfJkCpiEHPTM2+PEPV6VZc5H7UzR+iY4sRrcpNJ/kE43EqwGe5B5xQ0DAH8lS11/fJQImNPDYW9Ulb+Kr8Zg11QHQ3rz52HPIEeTGggrEWoA60w8R9kvQ88osRN8gaPoHbr0h8tq44KOEuhAwutp4lfxCMS8yEqwDg2HOPOMjRuGlo5Gl5D9aG+ra67/vZ2k+cvWV/nEqHqREvu8vOAmY6IUh6VT3/2CxXDYwR2v56Pq68cZ76/QzTqqLLzhFkwX/fVd6+IEpbQr4LZmnnnmp/vbvbqxNW07VwDvgZ3YuvFC0axpMtn99PfP8/vr3//GvRHNCXXn5hbV3z4v1vvdeUJdecoY2Foew3n7iCJOd1xrqw/cOMneY3Al89OYgkQi5I8XiwgOPXBPRY6vHFuv22x+u8887s04+bUs9++LB+ss/v76uuOz8+oQWz3WlKyCF0XHX4d9ckBzvwq0OuYqjiWST5PvODs0E2X/Czy3qzKKQ/5HCBm5FG4nDK+vq4IHl2v/Gfk20+4p/ysm3J1ggzaPLrHvueaZe2nOgrrzybdK9t66+6u11xqnHK77qFW2M+Pf8L7ywT/RHa9dJm+t4XWLwmTS/bcMg4AFCYoOdR7RxyoSs/hmT7WQRkJ3kxKgqPIv+jP/I2rr6ijZax21cqM994T2y70B+0VYhVCjsozcx+iNT8pVGBicDhhKyh1BGRTrHfeh2WCWITYknVdnFVVTIRY98dKUoC1dqzyurddttu+snPn9VLWkf46/lkgfub/qIGQh/9D7JeRbP+I4kTPZk67rO8KLDdskeEayQnzLQmy0YAPrVJwwbE4Fe2czKduEX1C/cKcFmbGH8cZeTDZJ/+l00vmuiXMQpT2Z6IYc/VHQ/ecFU3X1mzWqj3frFYd6AZUguzzLxcRc20obt9AB9iy7PDfCp0f0QzaazPJ1zl0pjRP7N6u4z9CINvztnHLRwMgyfKLlJsuWPF1yqM8Jsq/UH4fJ42Qe9ZIlKirOI0Evuely6C4PDb6Djx4O70SZeGYH/o+h4aP8oOm3uVnRW4Mm9/PCeI6a2xD9SB0iGW5WYyQ1kECMKNJjIf67qzFwHInfpyKmxsRUW/sQ9cWaT7YLpGBMtJwLRC+/iwsZ68rk36v/3B9f4XwT83/7VT9Zlbzu++IeSfDtyjY+yvHSLDR7r0ByoMfPKq8v1//if/6JOOfmU+u9/91P+9wRH0CG53swSf8WFuz7cz/G/t7FP+KCLNOKKX/QBPYMT8NPuEiLUZ9ZJZJJb8LhvKZhGh85UfRfTcnL4YgUchMQOecOGMOlNf5aFuBAGjGIMKKaQ8aZAuI9oFo9zUu2sJdA9/vTeuv6G++rEE070R6V8usG3NucVxzPO3F4nn7hRm51sfrkniUBihCDPVZJt0yTPvo642HdeNEz8EZA7sAlsD+3QesxhGnPRIBCQc7TTyKi1oObXq7+EEJ4pXyBtEwMHzmWh4KeeuYdD1tsO5OlMK/YMK0yOKMtFTM+vwusNj/HN1LSzwWnjPAilKZ9RCjyIrNVVK3aAI9gOYZmk2Rjo1Qba7arE6eBj3Fq9qivhr37zxvrMJz9Up2hx5GvSfeUZwEzsUYeSCOrc0qKnISB1cnZNTugq6O77H689L++pj3zonbVeVwDwoQTdTADHdFW05llooV54/mUN9oN13jkn++vlJNjRtbn6k/92fS1u2Fo/+RMfrm3bN9SDD+yp73//Fi1iH5RfhyWLj9Lkteg7absDXEGlYuRFU3HjwWUnIM8OaaCgHTxXEfyfFWZwvoVz2+2764LzzlN5rv6Pv7i2Tj/1pPri59+npJafCgPy8AHX8/l39GaCspeDhjILPP8fZcUbGeCNNw8rNq8Lr+spxYa7DQcP5S7Ixg189XOjn//ZumWLyptqw8bF2rDIv/BflE6+Sjpff/on19fLr+6pf/qPP1ZnnbnLD775Lgggg3JlL7vUb9jiH8zTnze2MpKNi60bEwj96xhCL5ys1ksh0eKzKrv5zQy+GunJRAP9/t0v1Te+/r36nd/6Ym3fwi85s8nl697xnbgzEasm3fATZ/qJfiCGw1biSV0H1DoFzYQu8FoiHmr44w4AdEImkzTfsHjwiddqr662fvRHrlRc2bQNMvzCCtXzUwc8R6AJyTaMwefbpEMzMdTBVbSaPYDxA+AH8XoRdc6J1HIxRux9qxkccWLMoZ+Y8vPzQvtOTcfYPzbHxk11523EeEPMxta2S5/7S/HwXQbopId+gTbjSTapzHNI3mQJ4I1uuot21dWWOxnwr/O320QSektIBb4+o9PjCSC5zU03KCYDzRRnGv2ZE379gbINioMXNTVJs/H4YVJ4Hd/ECiJkTWOJRDgBfBg8vNTEv6LhgdpZ8I/kUcBXyeFAnz8GlN2+oka4TnzBgiQjR5j/oEWnc9e8eEd+yF71mftDpJ6P2zSV4XHVMpEDLc9kgRsydSZnPCYZY+pj5i+EWL+Jh9jBY1Tzq3GCn8jHt+TK/PxCPf38G/XlP7u5nnz2lfqln/tIfeR953gOjy/Js/w/L/I1fYLGY3Ob6t/+u6/Vs8/trf/p//5LGtNHJw/Ae76OKYLE3ghwdIJdILa0xD4v8iJwHFXqvCWXhTQNwDm2DT7EcbCRkTyPQbWhJOfwOc8Z+2JwJtEk+GG5eqPi8ij67H5Vxf0pevqi65oh1I5+8SnGjFP/dpnbw0/M2aByccIcqor6h0burhIjYOQ4csQ00adz4zWFhVYyvJkNo+l7jIAXtcuzELm5y+LhKN6WHalsuegRlbBR/SgC0J4Pum+GBYOFN8arAy+q5CZYLtwM4keX9VHJ7OLNFLy8u58BjzmdjdSfbZZ8+B+4lWdwRsdDIFW2n6N99v0sYJoMDqZfYNFBJyqYIMBhmVs5hV/m2f9Hn9hTDzzydH3uMx+UwdncNG0CLiLxHNMV6fMvHaw77+LrwhfW6afs0EA6pDbp0uXAc3terfvue7g+dPU7a5MWRDZC/AdZrjTiz0Id9sK5rva+8qa/AbRx6Whddsk5xTeW9gj35f/69fqZn/linXry1tr94KP1/dvvq8suO7Pe866LavWINjh8U4AJQvbkK+6S6wC1j4qF4gSG9TK/qYOnDFphxcNkM8dHF8e0+WHSP7pUd9/9dB04cKzuv/+hOv+8U+sL2twsLkqAs1ykCNVBt67oMm95ea1WlvmX/St16NBh/7LuQW1i+A+4/g2LQ/n/VCTUzuN31patm+rQ4QN13NbtdfyOnbXE71VsnKvFpfV+/iUTSnxhMeROi2/BSr3vangQLakqvPzAH/9yMraJ3nlCRSEgE0geTxaUoVEMPC2QefrzJsfE0emJF1LFkF8r1WpY8/xkPL+eibb5xOkv/vrmeun5l+oX/snH66QTt9ay+t+/mcNXtpnkZRvdwMSXr1Yn2ZPLyadMMFaGBcN+ClqYWVzZP7NB5lYys4sX5Qw7PGdiOaZJ6LobH6gTd+6od73jDPXFIcnNwozfvLxJgA8Z2OQ2KXGeSJ1iwION2OTYyF5voBgUYgALj/MKPmLWdQHtnkTQMXDwelOHjwPPv1qgTxN6LUqLi5blCUF4Ni6xwWb6bIvkN2K9iSbfJRO6ycdHOqBtyFhFBvpGm2iyMKim82TCAjyGQGMVNPypJHtML/DVmnicy5KZvoNu2Dvs8CGffOdE/jsP6C/X8WroIcbIkpyOUR88W2SfVMaXTP70gw7xET8kIQe8cx7BoleSCEeugqceOaZT1fzIQr9a++LIY4z6sIVz6BK3nrSJA3YT26E0mtCtIHrDIcn02cQ3+EwqWnCqdT+j3JteDuygjkH/AHi6V5tEKJfosyW+ryHU+nryuX31re88VHfd+0T9zBc+UJ/66IX++FjRdHR4TpI40Se2w7q0+db8c/PNT9V//dPr63d/5/N12dt21RE/fyn71Gdtj/1DAsopjnrGiGjHWOufUQASQxWQZZ3JxS63DBx3nFRtPTRP7+BMQVEasYye1hZxU/qpnGn/97nLHO5bU6KPCLFeUUMTLbLL9My9yQ1JVXP4eOxi3Rp3xfktsDXNW4vqp/XKwrHWmX4KPTYjPTHzGm265MwstD76ynoBcLLJBzBO3DFhcCTDGo3t4JPHGE2eNThejE2XRx9QVr9aDbJEYtkCW2291BmfufCzeWDEZPGiMa1lzCrkEIYNjolRKqy/UQGTcThs8UNgDJtAC6Fsa8UnOdTtLBIRMDlnr3ffA0/Xa/sP1oevvryOrhz27egkkoX4sFRdkd51//P1l3/53brs0nPrs5+6orbwoOqaOladvP/Ntbrpe/fWBz9weW3bIt1rXMFKP3dKZDM///2f/vhv6+lnDtZxx2+vzVs21Hnnbq+rP/A2bXQW6/DqXH3lb2+sp59+uXZs2yF1K/W+q95WV1x6njYaR+qoNhv+jRgllz97HD3Wn9cDxAW8PxpZtyqt+KG6cPzHaG45+nb/sTzgqvDUGwfX1X/6r9+pZ1/YVx/7+JX13ivPqbUjh7QZ06FNFf8cjv9jdPDA4TqkDQ1fdV7UpmRBmyP0sTnbtGlDbdy4obYet1V+bZbOo7J/XW0UnjP/HsD/E0hxZWIjvrYNu217EtwDjw1Dt4mUh3RJqHl/k0gyRIfd/vEtEeRO1VgE5JTFjcRIPBCVjR12IYtdBGTQwef+tjjelHe2hztEXDHSj9pMqf8PHJmvP/zDr/uXgj/1yXfXZRefWps3L3rDx8TkmIqDM/4hjtzpwWV7TBNEJjgGDBM3fTTnq2EYj2XG8cLpM0IYVCqvaeP11a/fWVdecU6ddzYb7WU1ZTNmHbijE3dw+Mo94ymbSKLnZrksLxkfxFx4tEw2hVIy2TBgF5sn16bQdlvfAPwhv3zHCB+gkRtYzR0Z+oAXd4P8O0rurOialUUGdGxiX4/ZKXABwQYNczEuvCOyKlLzR7LiM046wUFneeTL4EO2J6yhI7J0dsxS9mRmWi32IsNeJE941ZZb9SYLMF5BGZ94GS1k63NZZ8sfbQBtbhcducUm/KjGHhcH0GRDgx2Mf0pTeRNeZFEfurhzinTIOYS2Td1vAO3kAdk3THJ7fkFZsvRudYLQom+Km/YjNgSHbn9IJDn841zyjes0LyghGTxTsFydiTfgq2WGo2QcW11fzz6/v+55cG/descD9e53nFn/6Cev0lxxSHmd/pUlyrfmx0YqirUW4z0vH67f+/2v1Gc/e3V94N3n+VuOR7VYk6y2om3BARUbRz8xZuKsbJe8tnsSb/sNnnHshuFHt6dMbnTs4Uk/WrDpmj53dsIHj0/UpWOQ/59gQv8PgZqsUeOnP8oEg+fMW0lE5lPepVs1b3aSusP22IT/zJ+vvPxGnbBjSy0t8S9N0v8+Bn2PFeqRK43CI4oDgL79z7njxZF3YuWZSn+JRGhNFzLLdn2MXfRGXGS3HtfgUV2eU5NtQqjBG1jKAuvU2AOQht1eQwSUvf4qmT0/D7D9I7atj+Z1999yneaU0YkS5h9Mg3gAJScPr9HZfZU1GmF00fapYGeCNrjuiZwAVO1+8Nnaf+BIXfXei2TTEePcNe5ReHFQV9Ryet/B9fWf/+S6OmXXGfX+955WZ5zGbwSw+FXte3NdXfPNW+oTH3lHHb9tQbZzv0GJgw1WPu9/SresjcrJp51YGzdvFF4LEx8jaMPBQsT/E3rquT215bjNddqu7bVBmwMetvXvxGhR45d3+ViE7vEUNBx1AHV2xzqSsn2OBX+jJhR+9VOTigYvVylHVo6U9i/aqByt/a/vqxdfPlDfu+2JOv2sU+r002WHFsul9fwey7pa3LhQO3Zs84Zmy6al2rRxyb92uYl/2T90YtHiAv9JPDFjUfWV6wAmZ7495mjKLsZz2vldFG20uByTFG8QnJQkD9KC5y6Kk0qymSbtWwLqhHQcnFxKfeEptW0kn/OJTVAsVFvnnvTp7KITmluwkqFGvl3GMmti6fePBMpO4n9QG8Lb7nisbr3t/jp06Ei98x0X1oc/dKn/o7JWoFrTZsdXExKeOwboRk/6iaMBGxlAiSOUovUlq0A2+e6Q+s6bBiVZYsJvf8zV1/7+Hv+PnLNOP179G3wvBoSQb/ghlG+DcSs/evCJDZIswjadJv2os3pHNouGWEt/bEKg/0LrkivqBuRQRpy4ZWd/qw+gf3gWhm+Z0WWMVWjdfWrLafqxUC+O3uBMFpK3AnQc/pcdom9dbwUmXr0PXVAMlaKfxhvjwXvhkm2ezIYNAHY0sMUDDw1j23zmIVckT230T365PPL6ahy+IVJ1UQ88FfOp3ptCt5t40KgfHEeVyVcIcpd5Kpf/cUS9wfywDpzvwAy/vNhEiRqiA1uNCzUMbo89wUOjESLcLH/ygV9dpw56VZso2rMBC47OgNzj0/GHdSo7fkzrDSKz34B/q0UXi5oJ68GHn9cY2FrXf/ee2nXihvqNX/i4+mS5Vok7cnQcXcc4HBttzUnc9plbWKojhxfqy3/6jbr4sgvqwx84XxdzPG6g3tVczJTfdkxs8Yk3HKA8YsE4GW1N37ENa3ziaB+aBv7erDSI0nnQYDvU93wM77mPuDGPDZnML0DyrMd/9ExoRh2Yree31zK/2Bb1lb+dKBp8Chn2MCfAwBvN6f/Ow7mlubrnnpfrT/74a/Vbv/tjdc7Zx5e/kCLwxQx8yJOvTGvCeO4BTUyyqcZWOKZn7LQpNgQ5rgiXNlchHeB5D4YIMJ0UTOgbxDlhnLQ55lN9/uFZeY0OYuM+GXK5s69GHfg4cID0I5vYNMAfoVByFgUbHDeowt2XlivJsPsA6avjgcFGgoXBDiiydEBBhY9yCCQJ6YlFRpsMhSrvfuDZeu31g/WRqy9Vh/NPJMWrhMmCyosE0ABB7tzGuvehF+rvvnZzffiD76j3vu8CTehMOFV33vVYPfzQQ/XTX/hEbVyUBuEzcLQw+vbnMf9jufl5ZPMQnywUnz8u0uDzt16kam5xg5IAWzVR6ErFu0pJwjl/lixb8rU07JeemUGBkfxPKv5j7huHjtXffOWmen3fih+U1eVNbdCGZXHjXG0/7jj/Z1t+Y2XT5uPqpZcO1K5d2+qcc7Y70fmGE3dm5nkGRsF0pJloNXkRG2KZzQXTvnvF8eHNmwouz+gMeGVzFisiSRCh0+LBHRiV189x5YI/JDt9TjogjD5Vm1npMwYyV6DpU+RS9oRBX+qg7EVUwOLHLUY2G705yG/woBd6abPNjq5Ak6faiaeTXPZbL4SThOZbJwvasG2q199cqXvufb6+f+vd9cKLz9Z5559ZV1x+Tl1x6dm1oP5c0QYScfloMLbik8U5drxA8Z44uau9QIp68DBZ+7kv9Xk2KOvq8Mr6+uY3d9fHP3pBbdvKLyvHTvumo+NNn/GNQK44iMUiv9ws8PyGWa7FHmIfW4L3KFNfIneCZdIgD8bEiAx6hv9y7mdk+q4Th30JjwPB2GNMDB4lucr0r/iG3P44CJ2RJJAeRBlsJws6H0FIhgc8YGUpCjzho1ZosFlgkEsrcZJ60ZAr3lRzAaNG7oxONjXYAb/wHMwnE9usV3zQ0Y5sa4pC5NMGblA5BCYR0LftC/070THGMs0+63DmkY8SwD9wTF8RFkXIYwx/hg7OQxZyAWSQR2/ZbFGmTWkFzt9SA6/DNGrzM2yIo/+AiLYsvBJxchSeQcCZSd59LOEev4PeNgz5szDRqbN9+iHwBlL+kxHLh9bqiaeerk07zvIcvK4O1W/88o/V5g0a28pvLiIRT74f1bjzL+SyuLK6Os+21N/87XV18smn1kc+eLHm5fwaskaY/XE+tn3yAZu9yKmNOi2sCy4IgZ/4Bk/o2LzEl1l4q8eBjgnizEuGDT3CiCAUrB9B4RgYkUDnmCBh8AvH0fZ7LmxfZsA5Lfmexy1Yl5oat14PdbQMn9EgGsisyb6Dn5Mp8G+of/P/+Xqdf/4p9VM/9Q7F86AooRHfrGqhLGQUu5exu218i96BA+y9qqBiE2vOmOMajI//HIBlwONagDkDeROdHGOOw2BfCNCg+uTOOaRDiH1S2SfFImJkR9O6H1Wmyon5WgXkW+/u799AP9tI71gx20bTJRGCYBON4LTALlun6UjAJCjcSZcow0QPAr0eeWxvPfPMy/WpT7xLaDYDmey8wInSv6xpj/iYQwvs/Ia65tr764HdP6idJ271JsA/W62Nxwc+cGmde+YJte/Vg/X4U3vrB0+/UCcev7k+pM0Tz+evHx8N5e5TFmYC5K/S6Zy5RFaC1x82aktkn4WOHUqsDFr5QJBhEWSwIVtytZCsrC36h+DePHy4+P8tO7ZvrZ3bNmnjMleLWqTh992wdfN13wNP1NbN83X+ebv8w3r8kNzcPAp5PkYT1XhhxDAt8WUCESJRz8TmDjed8G4XvQcFmznPqFpcsuj6yh2nSAzL05ZQOPyixyzHGwTZwBWcF0T6Rk1qJg94ONO7bMQoZ5Axmg30o+0Un78NozM2WT6CdGAdssgX7pb5p/y9ibIAy0NiNjzJJUnzon54Zb4eeOTZuv32x2r3fU9po7ipfuwz76qzzzqplriztXbEG9PYtiJX2WQgg77j3UPK7dbEH/2iNmKSb3Ngv2TJfvrjRW1Iv/mt++pnf/b9ddxmvo4dnwFkAs6ZAcv8Ro6dIdTqH01oEmnKTISZLNDH1/WX+b9qetEXprcNxEhnkpQytoRJtqkkPHGG1L9yjfDmgUZnL+DqDz5a6k2pMKHjEB366HLfvaIf0Ed+oE80yQ/R+UUuxc+JLINKlidWNKMfMdigA3/hoh1aemGyWOucWOlMXS9o3K4Xm6DJVZ2ampaccX4jUz5CG07iG9lm4L3riJB/lHl5AzCoyFvaE28j7LvHNzizDxm2jWMKjq8Q/ubPyGeD7cgmkW63HYjLyXXPK2wsIEWOW2gfJeEy9oc4KSKPrccUerc8vQ198TDAmf507KBDh+NAq8rku+XQHFvYvzx0/yN10unn1w3fe6he3bunfl2bm+M0b63wEf4xja2j844XM7s/nhS/H6BF9txSfec799bBQ2/W5z7z4VovnvwPMmZePs6XfW0gdrneCIGK5GY2ON1XBHDYLxaGAfYbhHccLSvYLifmKnOibuzAu4C80CKSGHgDohcUoetjBjrvwjqRx7tR2ExeIUdl7kjDwUU6BF7z3A/i0B/jJA/yZ+5SY/DKw1Xl09e/ursefejp+me/9UldaMlfLtqtDIstcsiydvvUd3CCYSrCQ+WTcwfAd9RgGzyMVeKIX9gWGvI7G3Xk03swudEQWvpK8ocyzwU6TzNxQNsIj6qOPSiVM39EhO++TPp02Nk6x8l0ZhTfsM/61DD3O7/+S1/CUaORNZg9qGVoFn4JVocgiMnZgmUcpMTKOPNA2gu0QHwMdo88m40sFvIt9fyzL9Vpp57gj2IcFMi1seAWJ0mNLA9gsfC/UZ575tn69Gc+Uifv2u4HaM8++6R67zveVift3FSv7N1b1153W738+kLd99DztXXTfF126elSj1fIY+AQpGFjMjgHngtB5+WXVQki9OkSkg/zwQGRgb3saImIzlo8vACsW6tTTt5cZ52+vXbt3FjbNBGgm1zW8qFE06CGV/7tfWWfZK2rHTs2SS+bNRnlvYjiZB3YJetH8neMrQ/7sdv1AChPsMbHVsC3dVVHBv3JKzDk+w5AfHXfo1w0+MNA80CHfCibJNrkPTie+xgkLvQ/U4xcBhL6kB9b4PXAjyD3uRpyGAktVWglZ8jioz8+Yjtl15Z699vPr0suv6D2v7Fc1113R918825Npofr3PNOlWxlj/qTXyLur8sDqHzLAs3CyR2c0YZeuygO+ovNLt8se+Chl2vfgTfqne88X+SSLfmmFi0LjzcayBp6sjBmgSSWoJ1j4mWh8Zm4iH95mcWCZ6j8wINwyn/iqb5nM8nmgx8ClABHBp7c8aJM3MTD4giMPMW6fJST54yIL/KcPBbC31ufA0Gwc3q0L6yX75LByHX/JEo++srLOYMJzhOV5Qc5y2bamzDk0To2yr7a1guZgGlckG/WzRkxyGo6pOMzKGuJL4AqRIV+cP/Jf/Njl4G6Gyy7Y0jZPFqa0UOTfaJPRjub6ciRPzpnE44IU4g3bXgABlrsGtnkvymEF7APtl9n+Rn7RMFdOhV7Xol83iMzPgtH3/uiC73JkeS3jmGvy5w5uQSPbFXdfCrHXllPTEa8wVu/gsPHKlt2nFjX3HBvPfjQ4/Wrv/jJ2rlDF5d8JKJY0PGI90e8YmEe9OaG52oUu5tve6ie0zz/hc9+WHm05osd+4F4YoAO5jtbGLxjIaFcMNp/49ysIq/QkkcdNwPtVPXG2OoWlwcdtkaf7Btj1Wuc4yCaZpJdeMeZPk/fDQUzOgk1shoVn5ArEJK8QJvHs8pIYrj6Hw1785t1x9qwAX7K6hPU8eUWvjAAzZ6XD9Uf/afv1Q3febB+6qeurosv2qV5I/+E2SZiC/zkE5qFn3z0A41e+TYd9KvDZ+xijNkR2SVO4mrL7ILKyT0kgHcs05C6Xu2zZaotfYjMKa2Bsk/wuOj4g6W33Wqb6ZfY3Hdk3ARuOEscrW/gIzp1+IJUDH/7V37xS2ZvhTjdhoL2oJaTM0TcCoWbYPRED006y12qOiFyi9/pCH/MIwc2bNxSL7zwSm3azH9s3jQ6BhncrFY4fbdFA2WOiXGp7rv3sTrllJ111hlb/azNmaeeWCcev6k2aD1gfd608bg67fTz/O0s7oD81E9+tHZslo2r8WHinMDJpmoGCBja0kkcXgjCJLTK7vAg4hN8fRgdCWpDJrVcNSth8KkXl5YlJhLptX38b6e1OvHE4+w/KeW7CGobFqms6yKEUJcMEo04posbEnHDpC98sj9TW4UceM5piz+ot4zBSBuSmg9d+RwzOBjU4jqNfkgXOgaXzl68kSsh3lTJ7yQmQA4ggrfgbIsOa/CgC8TGLg/flBu2hzsoqyveRF5+2Vn1jrdfUtt2nODfV9rz4ht1ycXnFb+S7CsmTcDzxFYTNtHCNoRYJHqZoFXvycY+U9cb/3Ji777l+trXb62rr76kTjvlOG+cGvwgKrdcVcZGJvkeQ/1Qb9ICHpVHG0AIbJFwi4v8x+bw4jNtGMHJz3+AU9ndAMGk78YdDl7SEdvDxxl5GMBzObSB552X9VsuEwrP2NA3atHBxsfx0IFK2yMecNBnPki7TgL6KnKxMR+ZhoYzGzDLIQ4qkCu5O4a/Q44aiJWv1KnDYPnELDG3PwNCI57UQgsIR920kIB2J6BHOOlFR8RjMc0QKn4qZ8xhg9rFBy6BF51lGDPBQeuJuvGq4xv6kDvLQw6Ctw2Dz3EGx4IGUYuxzQKdcImafaWCanyfiQd68Ko3jZQ9R3PhBgIb8pc39MoHLsK4uLSv9ldzJ7FQ/t5w84P1xA+erX/6sx+vc87c4a91J3KBiByxwgI1LSwt1cOPvViPPfZCfepT76stG9nQ87HEYLD9kqIT/cE5AqRbnWXcGIez4L4aRwNl5zt4CxJOY3BEPbSDnHI2PIlLAJ4cFjtDGxtip3EkErpMH5qmxwYOwLa4hFRw+COA3LrV5+pr5MPjO3P0LHzyfU79we+8PfHkHtWP1qZN2+oP//ON9fhje+td77yg3jzwWl1w4a5aEP3RNXKmY9laoz9HctA+2j7mC+aljEfaabb9rhEHWzvxh/Hnj4i5kMJOwWgx9JwXrQHzquo4qozIbo2d6IWnIfGb6DRMWx3TmcNxVR/iW2aGAVIUGpVFMvfbv/pLX6KvUZZBrg5AgGcFEcvwKOWgHXyMbpA4BPgcPgHt+rNMy+PKmQYmtXV1ePloPfXMi3XmWaeZlgmhJbLg8MDt0WMb6o47HhT+aL397Rdo2GmgSAhPovsjF/7/0MJi3XTr4/Uf/+Av6/X9B2rL1o316t69taDN0fE7Nyn4Q7Z04KOtlT3MAb07xJ5hpg+ACZ7BDgIf8vFJeJ2E7KwElkXsfLUH37SzadOb/pgwIA49H0nsfWW/v9p9ysk7iJp5GaDIdudpgonNkUN0fCdg2Eeh+8Uxhsd8tOAffLLDbVPoes5D9mQCZLBlYrHvAnT4x6ckuCX5jDoBuqBx71l3INSRHwiDpMVXXuyTke9aKLjKZNPMoE+ERUs8sYmXfPIGSsxeK5QH/MNLvgl97tkn1qWXXqCcebyu+fYdtfOkE+r0U09V4vEwI1FV3tjX2ITVvqrRpph4E3ke3tQU4D6aX9hYe145Vn/x19fV2WeeVB/94GW1pk0VS1N7BWAbfcCDp/bB/TJA5b5azAYk48nxkkaevaLOYTmTXGQ8qk2+Ei3uwgASMWgVHdPxxl9swEfAOUiby4opNlAXL+A2ysgCNYP3rXm3g+cvUtGRu1+pccR2/Bq8LRMEHNgpCB0Y7KLHEwvTmkIAwZAt742PTJXUb7QAkQ2l+svyYwMTcWQQxzF+FYfeMNGU2MEdGXkXXvFxDCnrdeTIEV+981wcQe8Jms0ksfUGSYLAZajwlrhZjpDWJ7vdF90fMW/Qoi30fjYjhlm/y+AE9GvHYxpv+ENvcH6LDduEdoTVV84J8TjvB0/mi1J+87G5eNTu7HcbFolf+f/dWx+s3Q89XV/8iQ/X+Wfv8G9sreORATThj+gSz/jB+8LSXD2/91B95zv31Kc/9e46YceC5hfGX/z3HX0BMeHAySyo49CfbRIO2cCsn7Pl6J7GgXfK4UtcE5XQUWrfZ2HCP3hdQ785kCI7VfT8zCsEoz0UCvBb+jgtakMmNZ3xiWZyw/zDTmVV2qWHufa5F16tb17zYN1392P+9vALLx+qa2+4u37h5z9Rn/3MO+ueex+sLcdtUGy3qd/X1G/RgybkS/Ao2zKDSyLMeMFOyEITG/SupvTJtC0yxAcenpYrXxiRs/Rut269Bt4gvZML09GvVmuwUBhjhhtUpqo4UW1a9FoPkEGXsU0BehOrKB0gyMu53/71X/4SPD/c8aYBBYMI2KX1JOD7nHIPo7LwyxlQkA85ObeAbsZxnZTkW7ceV/c/8FA98dTzdcrpp9TiRneJQs/zEnP18qtv1B23P1xLGzbUe95zsfhWpTKyLU3y2Yny7ZYbb364Xt/3Rv3Wb/xMXXHFabVhaaGeffLJ2rHjuNq4aZN/KAkbJ7Fx4DhAdLll055FFD2h+IcA39PC2be2pcOydfhH2pwU0KRzQ67EUBxfff2AJ52TT97peNAGv2mYrAUtn/jDTx/xIvST/lIDpVlbXNZBMifR4J5CEix07lu9AJIFm223WNBqTujHC+Ad/fD6Dp7Kthg6HfCYUvoDopXP2NOLjf5EriFi2bJTVAxULxwcnpwVN8USeaZzmXZkopHBzZM5GLtWR5dX6rjNi3Xluy6uw4eP1l9qY7Jhy+Y687ST6hgP/ko+Jvmg7DfxrtOkyyBUAxvrOX9Dbaluv+cH9dW/u0mTzFn1+c+8SzJWtBBJv/hi95DRIFn+tpRQ2M6dF+gk3M3ElSqLpK8yqSd8E+g+MUpneynf3JfizUaFPpreYbEdeiXaOvdmSEd/3m46WN2is+rYY279EXsMgQfgDL1zQUC/eOOJA9aJnZiY/kQGQP5P5xIWWeU2jTOybQudQIvktw5zDV7eoUP+NE/Qp3GG3cgIx9CXMUbZFyduEkbxcrxV9wID1kHHD2hoG/I4xMtFCvrykRTzjGx0zKPDOT9sABH7Rxwk1HF1eagARj3+oDv6prESIEvV5jVASxLMQjcTk6ZF1rCPdvqTOch4HfiYsSMK9JA/2G0G6CjIbiHmdLXw2BOv1A3ffaA+/KEr6h2Xnl4rK4c8fuZ45kbAvXbbJuM8bnSwwX/l9WP1B3/0jXr/ey+ti87ZVqv8exbbwB41dyJjj4t6oy845+BkGyXfsdFBfRLPcQYouw4N8/Wow527OfgFGr9BwpWTN80pGBed0AbfdQdSRUgn/eo2yYSUGLetAi/KI6eCyMlGqcLLSMtsWpX1xuaPb53dfvfzdde9P6if/7lP18m7Tqz/+mfX1juuOLd+9GOXa6o6rHnlWB1ePqyLt+NVXmU6wJrYILnTHOIYIGNjE+ccNkm+dN3ks3WkDl99l8l4SDohI6Nj5X4yVnjThb9l0djt/DGOmjdyoYHCGLMkL3OO/NgGWeTSBja+EQeLcU35+ru/8ctf6s4BTGBCgdC+8lXF2NGZPqLBBxgr0zGRREGRnrTBPyZ1RUtXRlVnn31WPfbY8/X92++uAwdW6o39q/Xcc/vq7jsfrCcef6ouuPC8uvKKCyTqiHi0gDkgiNaA0vtc8Xsox+r2ux6p91/17nrbhSfX0vzROvXUnfW288+uJU1WDKroj2UJjuwiWPInu+lAd4bbZaNtdTMDNOVOJl5ABmHKFN8Cg5fDNmgwW7Ywhw6t1uGDh+rEk7ILt1Q1IM8v2eUJS0josdObpqHEv8IqaBpfrdle6shRWXKGZTpGCf0QTMrENHYhkgWMhdl3SVTmow1esGfTEX76wvwsuAKsdJtouMr3p4xDbfuAWnicrLyE4NtKInfd/Tt0xBdksNmUPyxaqrJgQs2kRddZ/bp5tXHFzh0U4dev1KUXn13btu2qv/27G+rAwTfrvPPPqsWlJRED9C100JOTsmNBu/3FTXXg8Pra/eCL3ti8vOe1+vjH31Hve/eFxe998KwU8SH7ZKgldfwxDt00Idd5JwMdC/uTuzvdf46dXvQ1/NT7eRj6Ghy8XkwFjpvq/CqxF3iEoY6ccHvqIUsf8LVuf/sNfL+I69DHIev8ioDowW7q8PGNB7dBi58NqlP1N/hGX9mHIT8+UVS8vGngW3XRybijbALy1GKDNxreQevY6ug7ppByTMaHwgPtZMECnJuJA4flMEF7khcZdROyAYv8VFvAOv/MAnc4PK6wS9D95E1u9/9Qii0T9TqcJ6LFJ2KMvfDb9qHHuTDokDfCmP4aceFaMvkQPq5OebYCm4i1ZerofrUG9KJgtAkziVf6Sj6MMd524w05uqQF9qWXl+uvv36L2tfqc596Jx9eIYp3xRF+6Zc82xrpkj9Xbxw8Vr//+1+r7du31uc+qwsCfirD9nB3mzE3xjX05gzv2CmonJOLHLCqAlWDxwj+Cm8SlXtMGcD3YQH682pLgXgJm0nDR8+TvMiF5Amq0w4fstCRixfxu4MoQkM/Qq86BTVARv+nTgtH5zznoJrf/aci+fbEs6/Xt799Z/2jn/5EnXPujrrl1of8g64//fmrZdshK9uvdfLNNw7V6afvdD/2BrzvxDsmYy4B0Osj6qwLgA6gThhsj+0iJxIr1YKfnAWw6XhL3AVu1xFqI2wvYib9NON3AMvCkxq8qWFex3RyDJtoi/mxKzw5U8cDXnO/82u//KWeWBQpKwAsgPMEE/YOSg9wAHvj3JRjIpPasMYvFQn3ei328/PH/P+YdmzfUa+9eqD27HlZE/OROuvs0+v9H3hn7dq1tdZWDoiXiSpX2czm/FowtnDlrWFazzz7at1z38N1110P+J9AfuuaG/31ufPOO12JloXGpsAlO5NQYLAUW6d+YXfauduQhGm+FEMH9KLlcLojwDFgbKZ9pYN54bs7mMlByXdYVzavvvq6kvRkEa6GWP5NJk7JYZAwCeE2SUwCux6lAZUp8ps+YrKMia1Dr0tGxe9ux08ferU+6pSZSPzVYJXRhw9+hx9ev7GIcJeCJunS5MDCavFuj+5UAvZPMfAiTY4wqRDnhC3ydXhCkSx8yjNfkGZCtp3a0PAfiz247dfwzQnCV8aVR2ftqrNOP6u+de3d9fDjz2qiOCgafh9org68uayJYrkOH1lXBw/N11PPvFrfvv6+uuaa++rll1+vy95+Vn32R99Tp518nP9FBd9yi0/Ef+giNtI7+TjTdiReTDyq2N6FhcXQ8Bq+WZZ9j8/0KzyU3Uaz3Gdhpx9YcJvfcRuxzSQzDudmmOf4aGXge7B3m/tOtvIivpGZNhWkN32C7eDxl5gD5Dyg5jZBNsZP6Pw/r0aD+9VyWViRMyygr6UDcF1vrmGHq0Nn5xJbBBmNXY6HbLA9To/cycIXyuSBN1lmSy7TZjvQM2zrXPeVqTFqQ46aoe929KU9MeLg4xvaHO4Bthyc2nGtafuIVHQMO80lDJ2sk59ZQoSw3C23PIE5RxxtG0qht0y3omzCCx2bIs4ZJ2n3gqc6C6EvQshPuIfN8/7Fdn41fa7+5iu31CNPvFg/8rEr64JzTrQcRV3TreYfCWczgxm+S4IJaj02t1h/+MdfqzffXKl/9mufrsV5/icVtMzbsccOCDpWYc7R/dJ1yPsMr/lnZZCbnEM4ztDEJ/rdeFORF1So5WVCR0zvzjPo1aI89TcSBw1iXEKv+B0vxjpIAXV7Muzw7+aAQZxtVU1drMDb5hiCLL/rpJfLkju3UF/5u9vrbeedXe9/zxm156VDdd137qsf+ei76oRti+qzVT8X9cprB+uNA4frlJNPrMOHVmrf64f8RZzVVZ7l2+TfTfMdbVRZHwdFPkaXb1o/84O+ygn6yHZiYmJgiHHmYexxAZk+En0aQkQ8QmoY0XDJNB735N2IC/SWOcgMxCh9xthxLIZU5g3O0MMXPJi83EzdfKFxwQpUv//m61xi0mOA07ncAssEDQXCx6QlIoIwG4ecwKuEDBwwNhOejbIMmc2hlr76N4uC7ElKzq3yg1UEBDkaTCQeC2iSVbJ09teWsYGrAg8g2bu6oA7XYrXCsre+nnzyCW2alrR5Ok1yliUDe6LLAUgEjLNfJB94d/rwRT701TP6QfHwc3wCKQpCAj88TEo6822X9s2gQjRFDsAE8eq+I/XgQ0/Uu95xWc3PHan+DYCODXyTKzXZYj2063DCqW550GMCcdOLyQh+1mPfHRl8fLPFyaAqmCxibP6y+3ffdL+IMJ4DYnLWCYMvqrr7heL/JtHU/mbzJbtQIMA+YcKHfJDWMwgE9nUGus4P1Vm4BnQ2Ddim9kHjhYmzZLmdyZd/haGJGNvxAP3r5zfXvv1rdf/9j9fu3U/U66/v10SCPXwterUWJH9xaYP/H9dJJ+2oKy87p849e6d8XK4jR5YliRhLHhO79CH3KPmnVxZStKVfZ20iN9tP8olxRXxE4JjQRj2SCEt4aSfGAPW+q4N/GI2vySPxjw1RR9P8AtqzOUS29JH/6CIHYqrb0UNf+4Uc7NVZVEMXBOlPbF2RDSzu6EYroqBBX/vTNgBdb9kpj8VmWG2dgOyg1HXOvpuHNWJwCfsHX3RKh4XhW8YfSPsDP8eQBXCGhH5qkIph19RGoGOcvEvMLWe00+vqAGl6awwMLWu0UXZfIxM/pT+LKpaGxjkxyn0gjthHL4JV1hm6qBr8fSBHcrG5oW2yCHyla1X3L+qKjmc+aNugcXB0/Xx99Rv31q23PVZf+PwH6kMfOK+Wj7xpJjQ5FsiSHjYNc9q8UKq5TfVXf3dL3X3nI/XPf/un6+STNvgjYZ6l5BLUGwxNSPaJu9jwCBKj5DcRdQSG7/5CCljNUTCQA4kJ1gtUBiIjdcrdD31YJBsyEWE/aw0XK8xf/ifGohnLg+MC+I4PZ2TKfmoc3ryoQAwB5mrm4tgWW4BlzV3YwfzwwzZP6vrzBoOyYsJcveflN+vLf/7d+vWf/0xt276x/uZrd9aWzUv1yY9epHguOyYLGzfX1665t15+9Wg9+/RTmoQP1tbjFsf/n5urjYsb633vPbcuuWyXf0oFP4/x2MeYv2S013Y/GCx5a+uWa56z4syF5FvyeABjjJjEbQKQ3vInEt2vMz4mkyETIWf0Ct4iV3aw7nCDwnRqc+4Kl98ga9rkcmTMHNqkAfjX/PQNaR298Mu23uDYMNNpkLBYMCAVhBhFIgyBbCGYFBWwoMSEcgQzgEka4bNJaJDxOZkcmdPJDx2UIaBNlMNJ6HiZqcWp6tvu2MudD5p0Vc5CwGCiG/g/HXycwJU3kEU+AhKo+DMZDEO2g4VNJkfwwFsXHQk9GHiY4LFf8aLNE1cSNXIjYlJIZdDO1RtvrtXddz9Sl19xXm07Tsm2xk9u8/VBK4zNyNSZCdG/PWNZoEk19LVo4fUHdMK4L2QhHU6jqBFnexDD4JwsnsbhHwQg1C72npSZZB0DmtCPNA2SZX6E0PYMPgE00HvQi5eBgJw0So9OEz0C6uDBTNp0+CuzwiIfPJNFYjFkNYg2Gz42LMuauLktTgS44yEJ8oOvlS9pE7NydLH273/TNuE73xriqoi4bNq0seYXlUNrh3HcN9X4iXv898PD3lhLrpNEQjnxGnGi5v5hbGBTrEs/MphVbjz/vNFltbF5hR97nDdq59mPSR1+/sZmxv0x8Gx6wOFPy5u0wSccdrGYJTexImPbIFt5eNnRJ07kt9rot5YHkH8N7lNiQe5RHzYhE/qWDW72DJ6yJ3V7OSMTH7CZvm6dOoNXQef45A3OYKPOXQnTYz4dIeiFMBv4+Go5sVZH8KGhnZhlHIDrA5rYEHxDtxGSxHMKtkXQ9OGXPFdGuwfhP0ArgRRDP/rU8um7yGkeBFJSi+cbG0N9tE/oBrCg0a/kMbJp9n5ZL3Ry8bNuabG+/o076vHH99cF555SP/7ZKxUXzSbjYpe7iJaDjbLO8dYxr3H191+/p2695cH6jd/8iTrttCUtrAfVT9owjQeLDWxUOHlylV69u28Yp1QGnpaOmW1t9u5H/TnHmkbnSSyho6A6OG9MyR1aaCSqIhDWNCblaH7FgTz0HUJ0GIksbJcAGQOl7UUquoWnlyjBgaxXX321Nm3eXJs3bfJFe48pi5AA+ydZcCqTFOfy76Q99PBzde13n6jf+c0fq0effKm++c076pd//pOStSI5VYcOHK377nuibrv7Sd91Pnzwzfq5n/1QnX7qZsk85ofAH3johfrGtd+vn/jx99aVl5yii39iiuf8BtqGuuZbd9XayqH67GevUn8u17IaDx1cqU0bEk/yKXHW0XlH38i5ydyCv/gipLttQGKOlJlyHBbtyCNfIDkUCIgsxd0XcIB0MCbJ1GiKAuRFP+LUpjGIkMncYCqBE4Yj7XO/44eMhyNC+9d+I3MC0/oQIwRJYoUDZ2c4PIATrAkoCp7oIeEluj4YyLDYYAPLmuo4PZxraB2cPUkZKxoFhIG4XgOKyYCrf99J0ctfOWcwzkB/nDEqLo/a8GnoEkw6SnJ9uwz04Hdx0MHUUiY8AyinE5TSHnCika1PPbmnjtu2WDu2bZB8Eksee2CJV3/EjIHhDSWC0DFkQdCT+iBPcUavTEaR2jioDNuQJzpTDvrwIZvDqsYGSDZZjuTJNq782XzwezR0nCcp8RI3Twqio87kT50fcbQuHZZjeYkPZ/OonJZxgBPgP4upRBngb1mAz7IXGeZh0hCqj9UxMfEVR390Usu1YZH/06VDFzWUN21YX4tcDXA3iqtOF9lMZLDnrseICbG07J646S/eYws525vGAH6KFgeGz3DRb5yZHBKLIY868tthQdP5DL8Of1yLXvGGn00K7AgI3aQ/jI9eJqTG0c5moDdS3EGkDcpkaHQaVEC2/1Ek42DYj24pc+xbZx9tW8sHWjcCRW4ejqCMsK/kTnhoI3bC62SMaCY2UxbSNo8Ytl7bhs0wGmJTIO3RH5nNC8TOaZv7ZKadtgbwwFSe6tB12Y2xnfHSMKEFaKeuF3K8SUeemrBlGrfw+eFhybJvY5NrITMAv/tz6MmCMHTqYF8EjkWn1i/Utdfvrt0PvVhnnLazPv3Jy2vDQjY3zCH90DVx4CDpJVH4LfXdW5+o737vvvrVX/5cnXPmFv82i2HEHTrmn4aMIfpr2I+XxEtn20aR/iYRXEEC7pJzVm6W3si+BSTHeaM5nzYy2WNLL1lvXHcBMnOe5gFv4D3vjjIw1YMkaCPfGNmaj7R0wCDeOW0k+dmHHhd6My0QNVMc5fS9yusX65abHqpDR+bqrvsfr507TqjNS/P16KMv1N33PlK773u4Nm7aWpu2bq9zzz9HGg/XRz58vjZky/69qsUNa3XG2bvqkUderiMHD9cll5yqiz7ygF/s55enF+vab99X519whn+rrebX1d33vVB/9uffrrdf/rZa4ndXbNcP+47PsRfAXuNE5PJom9AMvOctneleZ4HxwTlWwGDhRN/5EwxjmoCQpj+mYIEDVKANGtWIZF7QKB9MosKqd5rTzu5JCQhuJKPLQxmywQ4c/JaBRzTjkQvIE6XwPfA4A6RGlyJNg0m6uIsEtGzLh18vdqNcQrKzzFBDhSYGLWiZHHJ7lJd/40S8iJ71CYjcURHBxIdhY9vZtva5gWofwKytVugjYFy3Y7UuRRkE/Hdwvk0lTfbDEwOkFHUQHzKj+6aBYq4sRjxVp70neg7fDlaM4ILGkxl0xMHtiWm3cQYSp8QCHH2BjbYTXfZZbfSRzpTht371M5MY+WR9ArcjG5uRoc2G5Q59tI8QBiQnenI1RcTwgQO6bPyCUdF0Tc+tp/XH+CaeJmaN1/XzwvORFINn+AOwieFgQ8+/8VCTiLGRj6W4qyM53MYd/sgktYkfH3hZJ0zTfvG78O4r1yEODZsfb/LxwDRcudFPLB6guNOCTYmLZSHHbXobOmy/aN3fI5/h467PsjaTh1fy3/nbT9uhXGNBa+j8oJ+R3RtK7ub05gIfnEuo5uBFTIiH6GOT7Bm+GYRqvYBzUHTgOHecgMbP2sp5MjHioGhYPLCDMjb0GFZVgHxXBbJjRqYxarOdmeYm8bLhPtSCbCSPmLStjK2WNwSZPvJ68z+t/zBERtp8J3z0f8fkLXwdFuKDHeosvPXDzEaHwDbqBdZ9oH6nqccb5wbkz853POS9fj3PDpFWPCzPHKk+X9pc/hbq/tU649Tt9d53nllbNi7U8qryyjZObfUdNEzUAj6/4bi6446n61vfvLX+yc99ss46S5ubI4c09tg5RU/GaAAZjuVAuSywh/Z72EzOgVezx+vQHf7YYxED37FpCHrInEBiQZsPYXyRp3HhjRRrBKuFNgKc4bQuFRxvxiEvbGu5zk/FQ9L8GvbRL0vzC74DYbJhJ+D+0wHOL5Hgn7ULf+KJ2+qLP/3BuvnO3fXIw0/Vgdf21l33PFCHDr1Zl19yfn3xJz+uDc2Vkq/xfuRgnbB9XnqU6xJwjI8a5zbVPXc9Wy8882RdfNGZxT965edU+C0d8vWNNw7XkbXluvCiMzTPCF/z9YMnX9U6xL8Q2jhsjd2829YJZuoL57THfuNVnnhKI5VBb1q9PLZhmgHHYtA55kPWLDRP6IZMoZIpAuFNYzpk9PwknZlgoMkCQEPkEfYwtgLOdGjmhAzYdpCD8eQBoDYrUMXmwG+aTDw98DohJMQBAISJYSSTMgBsBjOJFxp/9uleBTMSlw9n1jFos9B6gKjVizi0SuT8IB3EyAnfZADxwky97Kds5GAguE0mQ2m/wiJQGzaIPskfvxwPiCyPQ68hG8uxaWGBB8LmlbzLwvANE2xDJDJF03bxMQleeoAGhz7AcvWyfr08OROnIUNv+ptuJDru/fwFtvAcDR+Z8DP9DAYWSz6aYaHlM1zfCZudqDiGHcin77ARHaueZJMTLLjowHa4WQ7Y3JhfB7QAA8//LBL7vbirVX9+Lktc+chUdnJXDrslO/5Jta9OgkOJz/58bHzUNz7fcm7wmZNkkWl+hkA6yUZyhIchyQ3/Qqt45tYviS53QCbynUN6Nw5/swAiH2Nsl8ngFKnKHJSJgcmwCSGC7gug+wtx5LZB5f4IpG3gjGPkIuC+1+JpW9TGmPFHTrZxyjMnxdjgqyM2bTqcQ8jCHJ3jV47+zRTKgEkwjj8dtNl+53z8Iabidpk5BfzsJqDpOFPvsscYvMNvfJLlopEN1olfbHSGHsXXZsVwUTIjjSNiDdFBOwdxRa5g2J1DsfJ5atNsvxhYCHWatRVa8hs+6iYbba6Ps3Hmjl/gOxYclFtvfMBW8CL1jlQ4sROPyTzrl9r1Uk9KDvPU3HiQnY970BvdDdGX+R1ODn4As9ZtrJtu3l0v7Nlf27ZsqSt0xX/uWTvHL2tP/eAwtH5Vv3Pjw/XVr95SP/vTH6uLzz+hVpcPa+7gN6LS93A4RN7wZC6djZ/F6YWtHijuHfo2awQ2osia1RwecYyyDyVCy4IusoXrDYs3qZmbksscgogSoJu4U5R9PPoQjSrr7HgBoy/0jr4eFwbIyEnscZ18Ek5jCGgJgG0Vbca1iOQfY9bzno7llcN14YVn1tbNm+p977qkfv3Xf6x+5h9dVZ/8+BV1/jkn1cZFzZvLb9bK4eU6cOBAHbd9sy7iFmpVtj75zN76L1/+Vn3zmzfX5378g3XBRbskUzokn76fW79QTz39Qm3btqG2bBaPzFtdnas9L+3174ctbSAvOcSiA8s9nl0OdN/1GXfsk+qeaqGFP2/GM15NI1l0NbFLPbwhQ54xKtMHIz46zKm3cDAnwQd9bMBEj7K2SUpsB+OWcdANiODsZGByoXEMEvB0OP94LouRcJ7BKcVAK0EMk6200uRko0YCSK6vljBCL3iiW7Sq8xktyUiQScxMeOAZ+giLu+jw15Y1DpzgTMai5Wo8m41c/XBblW9qMe1aPljMHUf0I5621Cn7LHuZpL0RUJspwPMaNAMliH8IjagMYuy3D+iASm+tAwS8G7dsqH37DqmyKDy6ZJPsdufo7Ktpnb2g9qKDDUMmV6TgYs+sXcL1mZgLPGAB1MuGVW0wetPA4PTzDKJh4vYGhQFKcvYhnGWBJi74IfCkRZ6oDo42tNNqCujE3wPe9uvl3AKvzRFnnOJfIvC/hfy5vz8qhRcZJCq3TxEXHdi+xhXK2FThqxdU2bhmn9ke6VjT+1GddVVpu4YvYrB9+Mujbtwp8gLBVS5W+p+94gukUAKJtTffasjkPGmxPGQTW+iS23LAOgJta5d7jHmjx5Wf9Hfu+FdjsVVAnwCcPLhdTixUVX1K5w2cwHqgFw2M/lYcMUKnDt8xEgFjfWEh//3cfayjJ5EGj137r/HPGEOdmtEBlfsU2ZTdmI1OlzmbdsZ32zoOpNDGvMJm0w+XCnyXCxvh8ctq/ebcVX+SWv7xTxqhtx9QZdPgZ4bmkI9OPE6c2NgndjnaPuJgHDIsh2cy0IcP5Bj+y6qEFU6f+7BxgujCLvoI34RTPWMyugbhlJmyoH12rmGPKtxRkUrLMw0yhevYNiDGIFT7E0j8hFR/b6rv3/FIPf/Cm7Vp4+Y6cediXX7ZeZ7z6Md1yn/fGVS9+5ENJ/+o+P77Xq1vfuO++uLPfLyuuOLkWj182Lb6Z0A6N9joYK0uONhwtJ3/Z1vxZRiMvYwpATJCN6UFwM3yN8ziRJGz3Y6+yacKQxVnj06HMnlCU57vpH3WTlpjCYfHCVgx0Ce2GVqOUW4/8h7wNCJ6X4yozErKv8PwfxVXv89r7D+4++F68qE76+r3X6C5cX+VNpurh49onlsRb+Y4Ru0LL71Wh5Y31bdv/kH9yV/eps3mbbVr1876Z7/1+XrX28/X7uWIzMi3YMUl3Yv1+r4366QTt2sNp3dWa9/+A7X/wOt1ycWniQb9onVSa+zJWMfBUcHsnDsmOXebIpmix1Vewg/nTemxMxBqdDu0yO2zKdMP6cMxCsyXg7FjOVKIfLCY7DXYMdeZEyXJ9DM49DGTBd0MTRbDTBxTxxhcvDi3CRk8ljfocnUpjOqIQR4B4CrDjtMOLTgReEBwFqEnT7/Q12KQi6wMUuNdZ3C/tcyGAB3gcraI2KAAgElw6Aj006EEUS/bFHqK2CJxrjDBEB+UOzboszQgfrqTaZIyAu+PN1jWpJdbw+axwegRj9pef/NNPxR2ZPlQnXrK8aFHnt5t57DHEzZOAGH3G7Fn8plOYKLl4xi4aGcjKDlpj27s5GoYTCZb0l81Ge3kNghvFiYmPrvVJIf/JkMOX25asJ/41Isv4AQ0oco6PLGr3dbjEyWdkW8fsYnk15kkhZZBTJb1/6PhBXgxV7sPlVcY9FLCZ96Ou17dp+hu+ZzIX37ED15wLMVsjj21kZTYNOjd1zr7EIpvFWLbPH1gW2NLNsCqg5d8byQmAD9+Rq5fHZtR5uxnjLwwpD9y1RkbkE28ibMJxBOuvPmqSbRuVksWYMlGp/OPFvHjhnB+mFSoxD596I+cBo31EDvkEUCffTKQ+85zeIQnr+h79DA504ZNxAhIrKfgfhv89hUcHkmuZxbaxBIvGc/TDZP7BjobR5xES1EvtJjDTkBGPOM9B3ywR06Qnrdkx+QOwpDJy+16g9RzlGqI9jwgBWiEjQOF2N024pPHgxWpdZwNoG3paBMdOQOf6dTu/gYvmSDwg00/NH4Y2raqDLl5qWJf+FI2iX1R0fN4+pX+WvUD908+9aqu+l/zv7k56aRFLaiXaEE9lK6TjsyLo59V2rC0WAeXj9Y11z9a3772gfqJL1xV73nXSbV25LD0iY5uRAcF4tE+dgmZFHS4jq9eDAbSAPUwXifPW6MZ650DUI0YcIxmA2PGsVSZA6DPXBNR4gNWASFIyDROZduc8efeF2HWJzK0+1uZKXnMn9asNtti8fiJTIFlC9CpExawobHqUXB2io74oos2cpF/m/GhD75DG84tYSa2kMpmNv58EeIH6rfdD7xQt93+cD346Ct1/tmn16/8/Ifrwgt2aY7Tur3ChlOzuubRfIlgoQ6tHK177nu0zj7jjDrt1O1SvVrPPvdqPfDwM/WRD11am5b4FjO2zcwxss9l7BDGOAAyAqkD2zLSQkfMHElojA1kHMgqneBJqwVRSWxdFu+Y+6haNcLUPyEFnwaGiPMetAAZg0E0KotsPck5vTuQg4lbf2KWIpxkMoBBbekMOTakThSg1Ao4aA8NRjCwWMSCCGOSBx5Y9UZBYH1t6BiYojYe4EwiJ5mTiG2jb42LLJNS5E/EQANOCNOonEWE1tgQO4Y9IoLHZeiJgdraDqDLzZt6bMmGKu1MnOARhW25M7NW24/bVE/94AdcBtTSIh+LcMWemOvNZyZL7AQm+vzOwpvbwfaDNhuI6bHBAwaU9QeC51Y2i0d8a4n2wzrQ3bGJH8jnweLciUn/+k7LjOzEgQJ9CAbO5Jbj122enaGlX5NX0aYrRvnkvoVbupzs0o094HmAfGX8p27uSHhzM3khK3aoYu02RH/hZfMgvFZJqREO2uh3g2xjcwUOe42XTO5uLPlHAiNLBNYRP2Q3Nusgcr61LyLi0/yIxj8GQ3xBBG3KCenBTr4l5R/VU96QaTn0Dq0lQwuP1Y8zPqdPKZNX3Ln0nSyB8wJi/ZF3kmBdyYHECltMoD/bRt77JRSz0QDb61gm37DPG1PxQMW30fKMluruV9nGgjx4kMfXZ/ko1HapPlkwZC8Hz6T1psZzwAB0OwK2VWcUCmfv9YcMbLeJ0sezKfQHMZvkML7pQC7SWLj8sRd8Orzpt60jboPe+ehNqMR4cSKf8XkYI3DsnTf4LDnIEh5dXJ3D1gf5zLMePSanvmErJRkwIxtZ2AOK7sB6Fi3qUE7ylxb7lsPx19iKJTDqLLuXFhfqxZcP1c13PF7Ly6t1ws5jddUHzpWfhyRSPHP5nSjuv1in+nNxcWM9t2e5/uCPbq3/9uc31Wc//6563/tOqbXlAxguuYqP9WFXYmdbsE32+3CnTSG+EkvK8ExjDsZxcRkIDpN44wU0fR/wjAZTWIbjHdnAEOGlSlk7DkBIfNAr6wdixIct5MUAZHlOxmbaTDls0cuAXs7gBr1lGI8eU0ldcjPrQ+bz449nw3mcSJmrxrNSyj/mAezj94q2bzu+Tjv5pPqZn/xobdm0vm783r319Iv7NR8q11ZkEXdultbV6weP1HdueaL+6I+/UXte2K9MWKgNmzZ4fecjqwMHjrjfFpUTzOvxQLaMOHYfxK8+MzfrTExZ4/hiz8i5jHudHUci+tbcpEws4n6fhx6dO6bo97woWuiI3aRvBdN+gVZ/I81MC69ebtdr7jd/+Re+1BMiVMj03RYP1OlEmGSJch788yJto1EYY5MIfaAMI1WkpnOMdxOtPoMIt0oYp6Oh68ifPadtqtsmch4DHzCd6YOyrBTcASpANpHpII4O8R7NO/khh3O/Rl1FD4ReLHqStbzZDml+TsRPf95cSAnP4Zx37ll19pk7FU8SnY9RaB+8gpbJwAJPuYE6B7q7zJFG1MkHOe3FzXrVLh+RsbqaX+UNjnxl4cndA+sASRmbxdP+QZ0HjjPx9+RBO2Be6sMOh3qIM7R9QuafXw5VspNX8D5Zd3IK+5jkac9E0DFHgvvNrChSWSwTP0AL4SYSQG2dlxN+4znHRzgYRP3ru6ByEK/4mZhGhyc92do/tmgXhWdcIY3hCN5CrM8EeanoDdKII6ZQ9sZNdI6r8B5riDFvuFE0qgL6QDap3jbl2x2jVYRMIJOF2Efyxu3isX4qyOClOhXK4PnIAvn943fYzbfT4r+91FlvaqUd2e5/+ZD+pSwayZ3YoRex4y4WwILguGHLsLPBMR/l8LoUnMdrWtlAuE/VBo/pYpAopFsVV8H7HD1weKOjgwo4/CKuoCTZfiRd6Jv4AJifGJIHnofalum4tS2IVhP9SpsRhj7jd9ojO7aFjz4m9sExNNNHI3YURWf7KAw6nmHSm2WsLq+ra76zu5595rW65MLT6uqrLqxjPGiv8PG7W4qAN5l8RZx/UDu/cVM98Pj++t+//N16+pk99eu/8rG66v2n1eqRg/JV+c58Ijr/E9GotE6bgkKAcTwxbuoH0LnV/oYlZ7e5jixiyfw0Kg1GmMOygZYNRGaOUAbX0GuWojTwKg8dPT6wFxy/f0VT/pM/pUiEa/KgfUSEDj7xY49/d8gk0YXd1pe/NIkrH8+SF9TyCllw5NzjT7xcb+w/UP/0H11Vl150ct1559P1revvq+0nbKldu7brYmyxHn74ufpf/l//ue6451ltZFbr/PPPqX1vvFGnnLqjdu7Y6Fzkx02PrByrd1/JBveI5WMHh9ROdA8DJgcng3zOhkW2qUxJXk99c4wGtavBN79pqOEaIQl6SuucdWXCG7BGkak+UMQ4fQIieEpzv/vrvzL5mjgToAozgqj+UJ1E5KwjztHOQI9R6iI1alCTY2bDFAykLAQ4leED17vXScKHcHIl98MQfbEBwDZf5SPUbWmZTXKX0Yl90CrZLId36EncqA2dErj99mvIBCb4IXMa2ICvrmg3Sm+DtyVADz8L6LwuyU44foc/E/XDdWrrcdLQunm3/UNV42cXrB8G/Agj+mBMQq6t8eyNJgu9fDWpsq9KHQfRjcQ1O7aK03WXAtB51y+UH0aWjI6FLRG++SBiQ+xFcJgpiyfvlqVz7kBkcZNiL6CcLSgo28OdG9tl2elnx4DYQqr8I4790CWABjIcIb5St24WI/oj2QMO8EcBAi+8I5Htl3mjw7k/cDw3w/NDDEh/cw0OvfGRkKYri2VTnQUuOhwL5YDvgNkP4qY2yrKm6YAsktE7xWO9aJk4Bc5xcBYx+C0rbYk7EUBPIGq12WXDqDoakAqv+Yeuid2c6aMhoRdvtwmQhTnTWCmODBPqevljW+jNT/zYPKT/cEUI8fVYNMJl69AL280qaCneWI4NBXqEGbojp22BdrCmrgNq1/VyLM0/ZNM+eJHFwSIV/zI/YSs2tizoyWFiTT471vLZctjAodcyx1hAkAB+6gC42D5to8z48jNUagu0feQvh63GHNHorHomIXmmImzH1ubq7t0v1EOPvlgXnHNCfeZHr6yVVR4olj7mbRGKVD6Q93N1ZHVdfeO6x+qP/+SGOm7rQv3ub36yrrj4xFpbFm0txC7lO/fzvInC5mE79gC8U6TJNso2n3VA17TEv/3hDCN8KegkXPueuCMjTbyxmcfb5mkdgOUJXNdBDjYuQHDSPtXRNLIJBY5py/HJNBQnNgs4z+pl/pBU1UxpPxGADaZpWZN3ZOkMmcrhFbDx0Yn15dHHXqrXX32t3n7Frtpx3EJddNHptffVQ/WVr35PG5s92ogeqN0PPFE/9dOfqp/7uc/5YvbBh39QG7RZPeuMk+r4HUtWdc99T9bi4lJddjFfJ+ffITF3DUvwbeTRrE+Jiwo6yBl/5GTLdNZ4pgwpnnJYEe/cbeHsvgskZonFtP+jb5rn0MEXOYDvTkaJ6PQW0YMGPO3Brc/AQgFnKBl4MlJCCC/KOHoyQxumEwoL4mxOjLN4SHz0jhup4H248ygNUKN5NHO0LvT47oAO6hCB62OoDKiZYMxeTQG22bwpN4DzkFRg8IOE8mTjVuQnsG1Ll2mb6BhqvMkRoH+ig3aVYysRFCBrTGD+nB9f0ag/fjeCDlOXqjHfLGpof+wfdok+crElky6AZuSCb7vB0YNCu95t/RGQfVZdDTkPmNXJwsEZlAekNwK9MRr5EOroQq8OPsriG0no8qE8YBG1fl/xQ5c7MbbDsaHPyRmSO3L5x4f0EQsLse6Nhw1yZAedTrZFf9gW9rTF1wyYthc72vTpnbphfzeInxe2wYdN3giJxn04ztjHnUMWb9qygLNIEHvVCbGlDV6PCfxOHMHp5DMvjMfXzl0Av6m5fcCEXhC/8HHoGj44X8GQG1DAo1D7mSI+Xlzj593xP3Kw3Qu3qu5RnbmjgR/uJ21o1RmRo4OY9maz44wiYuWJXfbA749pkD/kLi4s+IfNFtiAYptk8YAjL8dcdSg9LoYuIs2L9vgSDP+NXYpHHyVHfCcNWegldhLHYRrrCFC37QSlkTNgefyLDMmAIDnEZmqdv2lI/mIpNy98A4O+o04s2m6VDSLkgoBchof3zskcIZrk/sBnE5iPwBILN1pGYg81enSoEZnJr1XHPw/+KtYLG+rAwXV1/Q331a4TN9TnfuwK9ecRvBK95h0J4qNr58DCUr34ykr9r//ma/Xnf3FrffC9l9S/+q3P1NmnbK0jh1dqRS553KxfET0fn9D/sQMDsRsYpjl/Gmy/yYLr+bb73jmkvzzLg+20I0kHePuX2GYjAJ9wlkKdmKXMmaPtab7V8cUEaHxx7nNyDaBMv3FOfNR3gzeRn8oalZwFLYeDWGI9zROZ+Ind4McbWogAJeyfrJGUeemsTFccNS9o3G5YxGbunq6vg4eO1OmnbKz/7jc/XP/z//RP66ILzq6v/f09teu08+qss0+rRx98op545Ik6/9wza8PSUj3xxDN1+DD/3V1rj7p9bl52rVBnXCfnZazzuTf0s7Hh7HlvbPbsJy9VsWqEZ0o/3jMOcvbcNtoVWb8A9DSQ90BSh9iQC4xDzokYJvTjNQA6iVT3EfGc+2e/+ktfCrVZRcyk5JLIRBjeiZCJMB25rSw6oUxrHk4xyAlIVWXGbTvnIArCAaX0MTkM2ZbmSQdjMVxy5WkcSEjQR9kcmCleDtPo7CCaYMh1XWXpZkFSqC3XbcJZDiC6fEYpG+0MzUou0WWRG3rAiwt9k87UudvdodSRrHLvhjmQpdBb57o5Jgo2EpqYabOkyGpIvFTXHzwMnEmr5BJmL9Cq0ncGKjqoTRZM0bKwrmqAL/Nfft0q3fCqPSp5i50krf3AduMD0DqxRn0yAZNx+sN/rvMjZ8R2yEfnVFdkOV46r/lOEHc1sgHIR0QCCSDdoQOcRxro3DVZ4H8uuasiMO63ZeRaNmkRQt8QJ/oNeRxqUyH2wJfcdw0/5FvUxubedEPOPyJd76tqFj0EgtVVvH0eOvHXJdmCrigyznh0ZxZRXTQsSLKXPm6gf8l4RSYbEJB6G6LsX2Ij3WPD4f5gCNFuWiYlfMEn7FAD40tt/qecDqJ0iK5t4tz0loluGATOCwGxYKFH34aNG9V3q/Z/8uNw47BMnXuhbiD+7ueBmz2jqm3Af/ol/tAQFwDC3naByz9FTD/ycWrbD5oYY/tEjw5/5EB54GdlOR6uqCY8XUhP2YRhg23krBeymTssgn7VH9GF33I0SWfSVlzh08E3CUElTwOWiTJB2+SIo1P29vibxglaa6Ay5jhkzmusH6s9e97QFf536rQzTqif/sn3anPDXdwFjfH0N5u4paUFxWuxbrjx8fp3/+Gr/o/8//x3Pluf/eSl2pBq3iD3HQDpdFIqbhh1jDkEZWgcNgh6Y2P7uo3mMe+Ch5+x4mP0Wc9HxKP7HWc6HoBl6s1jivZBwzmboIHL3wS63zMGOFy1rCEUIteNa7NVtguCcTJ07lndDJhXjHiEB0KQuMZTTCtt8dn1bqMCF+cEyMCmkm+3LSwt1s4TttXx2zfLD+ZznoFaqRO2L9SZp++s5154uZ54/Om6+87H6plnX6oPXnVZfeTDl9f99z1au3c/UO9510WaJxbroUdelklr9bZzTtJmZ8X6Mr8wH6Mx4z3q47V95eza6DcdYAgteWGcyek/3EYmsYZgxGQIQSexg6vznMONvNO/ou35sPMCnEUgm7xBrs8gTerzuru++21nacyOAh6U9OJP1kKMgjH42ohsVDBrnb9lk2+oiM63O/MCYcP1wikWLRYvEpBJwFdOhliEPHbwEyMR6IVypjptDAIdxsVGBgSTuXEy2RMU29GhA/z0Sgta4VTHRneOGtr3yeKmOhM2MsIjJtqh9UQPHe3gOYnGfoC3ANvVgxGcB6DlYIBwOpnPSYxuvpoaGahw3LBRPvYgBaiLGxFqFZ4/+cxEG93yEyS6fdWeOyuhNocfoqVgHmvJFhJu+tl6kSt50ANeJCSGLrQNdm3IRJ1i3h+R9USOfgzFfn54z8IkBFZnIHi9vLlUcBm4/L4HHmKTRfgOCBYIVODBVG8waJNvyEBf7Bh9IwncrWBxyeBgkWOzwIAQo/4sHD3YIBJXWURUcF7JX8cNPBJ1zjNf8Ylbx4lf2jERzcQx5QGidQ7pxUPPval1njqhoi/PLCCbsPE8zYihpRIx8Si+0PpKXvSE2/1lHYkFYC5kqwSGks8qkLfe/I56F2y7ZCTv4yYLNXYTZ/sFUgf/z4t/A7CsK0EibvstQ6JE4rhQ1wEPZ/rUNkk/YoiJ5xR8Urt18ib1tHW/wWsGnVvu1CGaRrwZX2pDP42JRc5Mir5DPJgYW4xNfi+IDZjDq6YWa3U6Mx8gs+/qAY4detRmXUk5/eWjP49XUEMIzRT45eieM2Kbsd7gRit6h78C56DquOX48nITFwPEdeBokz/eXGjxe/PQsfrf//jaevSxp+rHfvQD9alPv9vflrJM7gpoXMxp/DMKH3joxfrmN+6tRx99tt7xnovqn/zMVbXrhCU/1G+PsH+MKU5YiglZYIj71F4Aewhev5y3tI9Y+BxXXU/fgk5/w0NQIe25EH6zDsZZUZlfR5voHD8jIiccMzB4keu2CFadzSH6qEdG6vidHmxZzlUFJtjMu9jOeMVm2qBt+ZhCzTGDy/zoQAsHqPDkOTKa0R799nAd337kX2ewSeV5M+IqWuaJucVaVT7wzzhZY7Zt21ILc8x3x+rue5+ol156uT72kSu1wdlQv/d736jnn3+8vvQ//qpydSUXZtKBvNZJn/MsNGYCPeZoN8TQUdBBmdwwDg9VoUnjw+PGOUAeudltnpqIgQtvBd/JE2SOgt+ksVFl6rEttcQRnIlq3d03XktJKAwXmd7oQ08oqluw/jC4Ow9oR31mUDEwodOLyQNZUYhBalDJizSJhjMi4ICJjkDO9Oouk5wnNiebhVgmqcCRUiyHgM5wUQjb6BGoCgSSg0/RF8jiB06BGmQOj2nGWbb6Fq95RTd6xfSEZ/gBYDd6oefqKvZGDm25a4PNoc/tNskjHiAsG0h8vGgLshlBZ9rpD28ABrT8WV2rq3zUBS72IsE22WX0oyMLIHs/2y3eo6vqXxJQqrORiE5+/8gfTyiefBNGxMb7Wxoi4ZdNAd8al2wWQHQRIxaF2KflUbTSqIZMIJYjO/iYggnaGwbLkQzhWLgdc+yQIm+AsVmdSRubFN+hse8sWukD8GgKoB9Vsdm2CcFgI9/a9yy2Gn6q23f40eX4KyTq1/gxYo/4ETvA8tGj+EGX/go9JVqwwH1EVTT80miPKfSZAxki9G9jCPL1fPkVIbKDj18SUwjdfzoj1zwwC/h9IMYlMeNjQdpZAKInfT8/l6/6W4fANHggX8k76j5oHPpRyyJHP4OC3ps7amoMDkLeIhOwvYJJ3fGXL6qmSQV0SXYUhtb2cla/tZ8tyyBaT3vkkflVV/95YzHqQ8GACMeDVdlAnNBLPvG7sCp6gws45uL1qCCWpKfnkugCJv7oRaSYy/CNxcfz4mgHJrTDHs7Jp+Q1KQhABm3a4zP60esIgxNd7CDnyQkZZ7zyle6U2COr6+v3/+gb9chDe+rXfvHT9fYrT9NCxj8fVm7Mdf8u1mOP761vffP7fo7jlJNPqo99+JK6/NJTTIepzuFhM4ql1vpj30BbViqcafOFJvEgNnaufTKZYxtPBMSKcutpkH89V3c8pgISg4xBuDuurk7saOQPSYbEOMZ2NiMtf+QBesG1ZGTJHq9L1imzhw6vkyoj0zIIEiLN1pZNweRjUJveRbgDsSPjFHTHyfMLOSi8aQZ4nmUkYANosTmndBC9NSU1zwrCv3Z02bn5gydeqv37X6/LLzvXHxczf0/XxdjM/OB5W3ImsRRENzjXdMA32nVCD9kae8jvrC3m0hu2ZXwmvuDzZqmNcf5YrIzgxDxg3SMnM22nD0w/4Yyedffe+G2rMJg68nxFOYwzCwaNwwoELZSFiUXB2KC80MciDKOjIjusIQp/ZHGeyiU50rkMrhxxIm6GzvTDhiSd6sI1LeeeqL2IDFrO1CcyhwkeYsIBbkuBnLYacLxYvJiXoPSiMeT2IqngxUJkjLZJZ7ec0da6zQPvgOYDKDc/8BZ+Hc1GDFKfCFWd5BY/A84xygbA8rF9kJpPq6X9YWAJD45E9L9LELknLMk+dOSwfUvC6qW+xnfavSGDNtEzvWNNWSj8iMHEgiCSpFAzqcQYZPTXz1k8PYmIszfAfGMBSm6nTq6oEGvf0JsjsaB/TJIYCOBlw4ddeY4B+cljTMimEvrEqXNlmjP2woBtQL9jdmgSO9uiOjiOhrT7+maSoz5ocz+pBA1+6MXmxdxj42vZwlm+y1MdbSfguppbB/FOX7kVbuPtJxrSYEAOQBsH8e8YYhOh9m/riI5Nkul1xouWadoZmfD3xpJy2xnAPuqyMQgDumjrxaQh2Ckgk3bbqAYs7Qm0gXb3mWj5oT9+TJE8YpPARt59Ljd8N0ByrI+FAZ5ecIYcXRgLF9nE17IlN/rUOGMv/JPYCdd4SIkftM3ZMTGNyo2b8OhEZggrPH1E38RGNiUmmTuu/v3vf6Wef/GV+pe//ZN1+klbNG5X6+WXX6kdOzcpjZbqqaderpu+d189+8Lr9a53XlhXvf/iOmEnP9nPV/65q8XGKXZYdueQoMeZPwob7WlLO23ugYmf3T6VR83xUjmhkY8uQEs9tEjwhXEwpjdeB/1muR6T6DPxRMeE37wAOEjAJP9M29Gnbo6Ax4QAOv8aOq3Nz98g9YKtc6g5UwIXeoMn1cE3UO4/0PBjh+0KuDipSoj++E0kxCXHsTVtJuVtyGA0m0Q2s5HyPEKd+YMwKZf9v6eOzdfKEW3GMdK6IhGw7cJxge/6cKTP9N1kXhFzPn1wy8DNwBALlmLmIGuwPblzGdnwZqwbYdzEQeed0ARexgUdXchKL464CL3u3u9qg9OBl5KoVMePCRYq2FHSEwjQZY50bia2Niz9CC3tTAx81p7BkIkNmZynAwTodxI6fOgaV/a6OvGOTm6kHlucJC6GB1kcs7YC1Gd9aBpq+MstuikPCe0GBxXbgR5ovHfyA62DRCL2s/opg+fP1tsGskY0QtCODtOFRRDfvZiqYPnwKXa9MNh2tdvWGDuJ8Sxo6vXk5Lsw2Ic6yaDf2ZxATZ2NjCvid05jj/DI9aJgm3OHCJn5i232AbBw6aBF5bbFmySa7Ff6B7lZgCRHeQCw4Ez6SA2Q4XomcqWoNiQyxgOL/upFryeYzj+LFwbziU3HrO2k79puDqcV9uhs3frrXGrwFQd1dTD54n4WLfkJjzDmMy329KF6fq8ntphIcpBPKmMjdBmcASYLwBcP2EFM0c1m0jZ1n4uGk1D8P5uOB9AbCTSDo/cwmpxhUYffi6vAmyqaeSFDL5+HrC7Pnomp+4p2xSP5FWi+Cc3gAVw3fT4aagDvvBrQPrcs2mcBWkdCzbM2GRgTwnWO2FcIDfJRcaSdO3r4THvn+Pr56KE/kLtemwfk8mofHB/xYO6sjbT6rqP0t9/TRSB2Nq0KySn6VGXsANpP+yOb+a0SeFpG9HWsGTe0UcZnjbWFLfXnf/HdeuCRp+pf/nc/XTuOm6/VtdV6XhuZ557ZWwffPFiPP/a06NbXxZecV5dccn5t37FYR1f5WAOHNqg/lSOSmdiMsaMml9E0fAM8twmYyzP/qGdsr/CDhvfYnXr7yAYZLRLo6YWa16Nka8bIhE829Go7gZETM7o6TvDYjmFrsKEPaffLmAdACaIphVmbJyv9AMuEZuRa651C5h2kuU20Tg3VnWsmIZOiZzKHtb0z8rruPBl407sY2x1K5wXzIXYbITz9J5mjWZpchmldsYltv6DvMrbkAow1t8dp50KX/yH4YbvhjSV6Yb+Ut3589Tym8sRH+IWblYNzE16d3yJEED3EYfCDpn7P966T+a6JngZLMAGEMFqg6aFDl/ByjsEJeAJW2W6IHyxXR+BCIZoRi5ZBcPrqDwd7oeaq3voUT3Zpk8VQOJ9xXC9ovDjbXGOsi06xXTQM/fC1DwEFYyxKromIQKcbsA1dUEVqP/8AjgwxF9mEDbxG+8SmYSNgHgE63G7mIPGXTu+JmHamD3D56vYP2x0ZAPbOTpyA5amZjy1cWJM+4aj7H1zyHIogPOgRmGfosN20J670kVtE7xdIDRbw3N7HzjTHhoktosNP9EZWOh89fcekBwd05JM8sTT7BK1smV+Y1+ISmfC6JFr6zrqEs+2c4RYOfNvhq0GV+dYQoJBBKsgE4ztAQVg3VxETu4iLykOUc4o+bBsQxEeFeeZsAAVs0YENkz6nrKb2FVwmJyHIJ/KXSWDQkwUAm0Ki7LEkmtxdi23DEucsJeOHHn8kJRoWmyzw4XOUJB+AZ5LvOlH2xzWC3sw3tA8A5x4fgfjTdeLn3Bw45DauZWCBWmVX7LDPOnwhoz7CZ7wyvSaO5gdaBjZbLwcv9xfx5I+XzqLxN7jEKzLJ0aZROOgzRrBdZ/UDOcodTMTn18BlCm80Ez9yWI0suJPFzEJltxf1QUzOYIuqTUPZNnVZb3GDXCYu2Egtvnd83W96+QzjAJcsI7wZX9SXanllXX35z66tRx5/vv71//UXatum+Xrz0Eo98/wLdest92uD81KddOLm+vjH3lMXve0Mmb/qb4TxKTPrN9/UwZC5OWuW7tEPOvzxgDRR9+aflwznF8VXlTs8L5fxHR8Zy/Djm/Mdm5EAgc70qOd84gWeQ763r34Hzck8gckYFappySXK1GZphdSb6kYljt3O8ENLYiheyNTmYal6XyxO9cEXHZ6zyEsJFrvj0TlqWeiJMTngE43QFIms5REXkM3rnjRR65ue0Wx9LguvI/TpC2yyrWqgbjuE4xw+8kl1vvkmTi59mHv4gVk2Oj0fWbp4+AkAbPczrNgw7KKcO22gpvGchYnN8OjPohFDf9Pu99GuoiUjS3Fwm8puE0A5+Z0h2ZJ1LrG079jI4frgwUaFdN292uBwJcTkwGd0iIfJP5OPwsFMB5qXuk6eTIxX8PJleNMQcsjMq3MDISb4yOodHeV8FGGOBE1RyLdnIkdUopOlphOoHV/dKv7sUkk4dR785Ik8TeCGhGO5exA/ogvzk1ICbHLgkUV7JngnrZI8gcsVdcdjctWFbTNAQvENH/tnzIjHEN0Thu3GFtsLGVSh6zgBs+U+N1iO+LyAuym0bD4YMFre8DTffkA+E/zwr2XZDOMwJ3GDD4HTj7JEBLlkWKdw6GAFAE191raOI63203+xjTwg1vQnEyD/qJOkVqernRxh8IlKOA/6tlM6iF0MUezpL8lOomOjDuFCE3rz6kx8kJVbqPQ1t2YxITbFLoHJZTUbHdGma9QGHppBbx0Wj36IgstzIrE548VSJx+p+Q4Z/aDKZINomfJHV79MmP74kwNWHYwPiizUTLgeBZIfu90Flg0NgJ+dM9Dbb3lie/SCx3bpUKs40vtYOLFZRJz7WS/K6Qv1keqeRMOUNtHnubvYxRjzRc9kTMWuBmLE814A/PB4dYVfciebF3zRwslsAf+qyl5AVe6LKuvDHkFrs0fYRz7oxEYWQKYXWtQhFV3kG3XLsQmTDQ53aOCRIDG3PzQwb9FHtE3tNS0XEfY1vmC724RxHqmAFHDo9CZU9iGX6+VV6RGV2yCG3+UGyUYa45lFEkY+giDHD7yxWn/+l9+p79z8WP3Cr/xErSy/UTdd9/169dW9tTi/VO9732V19Qcvq1NP2alchEe2il+e+SJuDoPVN7aNCzW9eoMItM1CO1cog6M8z0dkoiG+jefMGM1X1okAnqcvDEKho/Ma0d5k6QWvv92Gn0M/ILE6Mr95w4oQAbppM1BBl/qLZt8B40U7bcgWLw+VE0/b61fAYXDB78LjK/KxH99gQ4bsVKtxyHCOhMMAnV7Ewn0vOZQnAJL4ujzaZnIVcAzpE4yirlOsGuyOHHqmm+wsB3qz3tiLHHMax0njSjuA4DUPS3A+HYFW/ejBEH7zoWnMKwC6ctFlkTrSlmZ0xhbDKNKeYnIX2qzHRrkODTMVuuhjYmumNMLluIO0DSMuAMW35Aos93z3OpFBiLFMhG6KvEiOsaImkS3AuhgAblabShjmiYYyqBF44bNLxKAmtdkCJKTkDqazUCx6DwjOzhgrMW8DRepeLNWeHWXofLLjYfCgsh3Ih0/+ge1g6AwuyYgdhFEgGXRAXI7N3XHctoY/sckgzDfEeFhLtpL8+MKInQGkGIOZEWg9XjytQagof0tHQ08snQADxxk+m4AqeIePvGV650qDJ+0pZSJEhm/NB4loH1DTT7mbpOTTBsSMHWMdVP1bNvCrj7y4YTtnc0OZ+JEvAHdGEidXQ6s2NjjG6WDRWlgYi7wOvtllO2mDSWd+ijw5wYm3YaMK86LHdy9gyISLHJAsyjxImIdpKfOtsfSRrwaiQTJh1GF/hR196P4UhgnTMUCGYxR9yITCG15PUMkbpKCRGPnKQ3gWZuedUOGBKvx+AJqNs9WrjF5X+Eekslk0+O9YCu0J3CzJBV+UiB434CJH/FEUnJYVTfwBppMMeGGgT6AzD/TER/YA4D0WM0HYJ0qp0SYB8HBImDdmyJcSb+wwyHWip6LkmBc5yE7y6QghJ+Lr2Fn3dGHEzt682eYgEw+B5bnEnNbyEyMaYkHTMu6A8a6T5fGuv9hLX+e5MN/51YvYJSaMrxE3FmotnB4PxF58zk8EkrpIMk3uSvHtM8sfSjlZFpQKCP7kNezQwUdNnBHJQVmqtJlZq/37D9XzLxyoW297yA8Tb9q6VCft3FmXXXJenXLyiXXclvV1ZPmA/0UD//IkY0555T6NbXwb1l9IEGAJI7nnSc9DghFxbxx8Ft696T+9FAtKnhs8z4gPUuNlu8rxIPaPQk4hMakPaZvkGm/SRY1+N4uQjg20mI1sGuBxu/yKQpGmnyjzhqSMaZiH3U5Egcq+WLF8iwmNTo4/tK5EHCGMXWnHZs7UkQinL5qIFbyA+RFOIbJDLVAFOvsGjelyanDuCudxMPLfPBFsscFhHzkZmRjsscW6qHrPe3x6whDCEuj6hfNEi+73TzAIkLeeGwfmHHFVybqliJpNVWHiM3/Isi+MpeSNN4saJ50n8PIWuvCRq3Fe2uRrj8OsszSZyx1hPluiMndwQGBAT4TUOewsCarEtx63iciBQkT4DMgA4zqix2RiBumlpwU4AQ8Bhm5uXT7fNo+M9BW/AH8AZFovwgQTeUM/0LK4MwGEF1ljkNEEqY6WNdmcAKJhYeJjHAdd9ezQkQvEbwZEQPS2Y5yRKdvH1JSBoTM1WQqVXkmK/I5EAsikmc+gVZUuksgPa8sG5DpOtEGigqWMxADYIGAjPloBGh2LIdM7dJKfOzFjYpSwbG5M4XbscTzFG3dGXAzYQDJFBz6QjHy7Dd+wB1GWrYIHgG3VgPD4QQe8amfytt/Dr1HuicQqRIdPvrIl7yQnNPQZMQXC3/2TDQPtLB7JYwj8wKXs46rf+tEhJf7Gluotzf0RE33V6BgL51ye4cuVOiV5F5TtbT+AvDeeeMY3+zD6bdJGRUFz3LxRE3iDQzt5gELKafLdCwrs+tTmu4jyt20gb5BFXS3DxwAisJ+Odr6oJfalzIm7B7ZTGOigz8QiftX9kYME0S8AMq1zeE2bJx/lBrK8QCue4KNHgDOQd94P5zgRK+joV1vu+WBqo31UkTiCgdMHuIgxdKwtRwwc5GXb6Qe20QMGvbRZNlKHraYfoAI1b1qJh8qkiWUMHUDno/mEgoY4WvaII7EHjX39zTz9GZBDvcuimqlPbbTetoeydHD3nTvfzFvowpQFfqdJdMQQ2ziiT7wqs2GzTUP/ZNPYfjj/sKLtyRndKtR693X88riHRDj7LhpoUUEHOSOlyPrlC+IiU2VTYwSljmPuMivrbL/bpCt0gcFumRRdNx18wTMJ9Z3eAOf0v/nMM2yF3t4iVCV8wxaI8ifbI8sbBmhNiszkHCKMF8SOyPKbE0Il67Vig/Va+EwbKI+RYefYjJjNNkTW9NEG8Go3GvqWRZcQc2MmeJOpkrUquDzr5d6lQeXMSY4f/SpgrMWI4OEmj9RLGlfQyRLsRq7XmfQHfep5GgGwS1/OiIOGUKtin4Xz5CM8Uw32Dv3mMahtlGixrzojK34POffddP2k6+34aKSzOtk5jJPRdGyiiIIIIVxiE40WpHHb0F+9cxKEloW9Bw5AILGBAQ8evR4bootx6RxRuC0QWUBs5LcAuELSRkGDm6ufdiwQPnDeXIwyBfROBvPg6fds6LDJiAlwGzd2DUr7FDvZnUug5VoRmwtdUXs6UB0OLKAsjqELYHJKAuELk1M/C2K/zQy9ksNnWIg4PmnTopfpbAM8xLwhAw4duZ1LEvEODxslcUsmJNgGX2Il+bLHd15gIMEly3c71IZtXsjIbuUCOPj6sO1KUCZl8jz6bIjPlHweR18hUm4ZAHL4FhX9EblpRx6318kx+pA6B23I0NtEBz9eFnuTe9zB6jITur8eKXbzCSIPGcRSDcMWoPlob73NZ7tU9GKpunNLJdpNg6hhY2jDNysf8MbAuOgKWWiQqazKmKGB/tOZGMUO0dFH0KrccW3wBkd0tDXAFn3ZNwH8jgoY0w9dLvKuGNgHylQ5IQPGCSR/ffcHE8gV8WBjeEVPfEQT/VM7O16mM0/PP/QdV3n5SvcEVCfOLNKJAai3WgNMNjj6c89BI/t8HncsgOjsPItMLnzYTALd3jBb5+xDrI6ZD7XrZXnymTnEFzMqz+qgzPyKv5Kq9iHXf5HfmyRq9kEvfKfkn9OwHMnW3AOOMc8/WBRSvvJ8VXR6TAt6U31s7HCwhrs4LouOOrRcLfc8bZv9R2t4kM8C1xBxGT/Qm0+48MY3irDkyhtf44kK/IkmjylQsR/YBY9yaQrISTZb3owNQGpudanBcRWO0QSV50zmMWOF8ZvaHM/Bq3Y0+VfVhXOfTuYHxZGiSqayoESIYtTx1mNaZf21bHLF48M1SSbm4ma8o8ft4+J9Yo/aKdIOHyJp80WZQXjnklXFJwFWQeNoD1mJh1JEbZR9sBmFRn++EymbJhsQbBUNmyskmBu8aOgfNsasxfnSSuTZtsEHUPYcSW4gZdDZJv5UdJWUZ6yEzQC9+wxCQcv3mXFjrOjQkR8LizKOPCQWY/pjjG6zw+6kiEAgBlKFbhRMl9u2wrhuYsVAcrBYZSbf8OTKFPlcgXMGPOkpyVhoocohSR1E2cZtVsqeGGxHjiQscpgwYEkw+sV/UmVz1MEGUiZIouc2sHTloO+wLXYBHR+g7/TAzRE/oBVOeC9EOmhrCCodSoxXVrgTQyepw4VbXl7WmThHN2nkl/h8+5hsRYhXIBWHdO9yx6CjmDs3kNLHiS3n2D5z6M/2qOaJWe29yUIWR29u3GY5qQPgumwefPEQIj/iJ9D8aO26B7Z4mGz7rg02xij8ED9xRK5wxKjltAz9GUyjcuaSLPwelALkhjY5TRnZ3XP4A574HmOlZ4IbOvAXemCqu/mgo98kU/Z5IpEsrmqQ7UWJuuywPtnYshyLcSSmGRM+kO7Ne8YKBxPG7EbBYFGpczAuiCU0raehcdyBix3EtA9b7wN7Gbe2gqoOaxPP0GoE5eTmFGb7x/ZQFr5t6TGRf1kwjQutnFf5hp7sa95oiT3+5eiZGDmXqSNryMev5IpArN3H5LNl8kIfeOlhDmn61tlH49DhfhY0Pu+ptz2+4nZZ9NIHaf4bdGxiTFvTkAW0vAhEFm2xTZIQN/UZktalA17iz7+54CKPoy9kUAQ9G4+DRw4rrsvKSfnLx9Wh0LybRdOAPJ0mscMvIXq+brzt5W/YnfcBg4e2vhNvG7HPOSVEK1fBHmmc8cwimdQyZYpaJAuVYurnexRA3m0L/mMbMjz/Cz+4h34dvIZMgLLpJTM90PrgGfbw54O+sFbXHVCRU2zdyKeNMekx4gMdeAMt5TT4zLtlaDxrQxoriG/0J0BqlzzbAog+Gwl8RgZBGYeq2GD5kA9fZ1weZRpzdDwcORW7zjlxRT9HfAxEPgd0HMnJ0az22fzods5Ax5G6fSMfBNlfZI7uNsw0jQ6vMYMvF+/Rw3hy36ND7Rl3OVuOX2ZUv/TgmzGwDeIKOYpibBTlzGLaOAPJR1lR84O5OEESIFbnLMwoJyGG8zqc/AIvbEOf9Q95JIx1uZ62tgn3uY22qknR9ouEA9ETOslVwTpoYIKFJ0d8pTnPTsg2yc2i27aqHVZsED2TL19lpsxk4qsLBdYBF2Hb4oUUfqxED8IN6ByGDvDETh/orD+1q9M16NHlSdHyop9O5IZg5OASfNP+wx/HfGjM5gC68DdkwaeEfeFrmOgauFneWVswwDYPGnyP/1zRhBf6PiDkDgqDmarv+KnsyUX0xBWf+QVjfMhGZxpTBHjxVmlhccE+ZEGIrraXGL2l39UL6IXXRujg2QP+JxL9nfjR5kDxZ3DOCbALG9i0A3jsOKvZ/2NLaixVZ76q7TqqVVa0JnwtGF4PRtdAJ55sinojRiMTG5sajqTMdCJxTJvPMY2cBmS13D4Ajzf0z9iZyPLGlaNK2C2F5mESUhP6PeYcV5GSh6Jz9HU2u+i5U9IbAj9/Ib7okDzO0OI7LMMWYsiBPx5LOrhDN2u3wbzhAXrugqbPs7aYU7I8EaruhUjGNw3gzYgvdtKfHV/HB4Qgm5XpXBXBAtFABw/2r0xyQfQMAZNoMeN5PcXNCwbt42ibHVdiInqLFh13MEg/YgIdemy3zPOdA7XhD3IRGlOZhzZINs8DrtTchoV64OHn6jvX71Y84Sd8vEGLbuWbqijyR52S4fkWP9R35D0brb5Sb3s5KHMMxQZpMH/Ht+PH+S046ugaOM720bVAjz3313iHjsPxgpdDssILTrEgNqqZF7tdnO1T0RID08DLuE+bcSO2vPmlKvMDbdSJuVuHT5zjUuxN6yzQd3ZWbQq8BE7ox4E/KQ47x1vL9Fn8jrdhyNDLQDN+0SI6+pjwkdOzF4u+qy4bYrPsV4tTweIT227jyHw5lUUuJ06JSecAOQp4zaRdZ8vADlSP9gnM1P1RfEROQe3IhcryVMDyWcAm60WHCKDNfChy4gSPm7WD9iDXYYBS4IVEu31/5IThwqFMlGIkEBKiejYyNOpvJJ5fBAMlppcid2KCFgOgYiGXeB3p2wQm1o0ORV4HVjx8ZRaHfIcIvXKQKzvbgRGA7GWC7A0IgFzbpgPbewFg95i9F7rROYLkeo5JR2KPYDrRYeugHbYzAKCLLjcLjo3JAp1YOdoUGOgcG1WxCdroxXXJGnGWlT78UZh4uRqLfyQ2ryyIGUA5WK5YUOh4ooaEfP6dgZ1Y0LeZ5GNzjO5yH+iJXYkHRnjB6DZhOi69CGaxymLHgRzyLHGQLLJUf7nLIj2i6ST1OdLM10CZfs9HTaGluWPuCRwfxQ0ui/9s3yM1B/H2t1ac+8nPWi85uhwjWsSJX6Tl6peyX5JPPmIEE2XyjhbJgV3qfcdFNBJV85p0l+b555LjLqUWOw8IiJGvsw/bJVBsuLazx3pzvMEpptjfV932yWf+pUU+RmiA1h/jyBjo4nN4OHqSZtE7ehS/8ccoxx3AgvhnI8znGKoNXelr2Tboh+PCBMeG3Vrg1Yk4ce52j0HFFu9ngb7FHPKVr6mu0c7t8tajdsa+D80lsz990P5N+9kNPjn/9CL/aMqhPlL/QI9PxHZpaUmb3+lHYC3TxjvfVIhInDJeWNudmEi3bEMbfT3vh8MFIkB3aATSOcfPIHRdHH30fOeDjZHonNHKJ8sYL48fFi3J5o4Ad8AhYpMxrwuA115fq1tvf7jOPf+c2rS0UWHU+BKPc156XZ7MxyOfkIlYfCBWqnuhEy6bKbXhL/0t++hLj70RI594E8z2yaouEIDUyb3MXRwAtMjzWUDPy0UmNesj1mz6FBCZTv8kRjIyOcNr6IodKmOXKH2o7mGnGvKkWUW1R52hbePsHB0yLUAgTcLLbh3OW24x6fBDum2HzmgdXeNjGGR78m21CMR+j0U185Z5hXGSCz9r1Jm7w6vwSzajxV0kPnqs7UzcEk9/wxVu4bL+xc5aF7vBTw5eksEdKAB30Ysz3jCOsrHo0AEJKUTBsdL8hF7w2Ob8hUFt9ql1TXI98ixABy8guYAOxgl37SQHeVDFMI8XfEYmOYAd+ADM+gXAse6+m29QDptqYFSwLMST5HSccKBlvSdSKeDFALFJNLsdPsooyUSCsN5ktJPQoqMTyXUpIHGgaWcADzgBeE9mtGObzxCknXd0EtoEW7ZrQCZBc4sfInR1SDm84KrkdsKg9n4IN4Gy5DG4pRkx2C274iPtoWWRwi7YLHvIJLGJca4cgJztg5InsYzNnrCsV5AR6bPdGLLhtw+ywYN40LuObMuNncYj+eiKStJB4mInCST7HF/4OUyPFfF/VC3fcpGAnTpGNW0inJ6FHDxUfMU02jKpxe++KpqAcN4Q6Wy7JINFDArCRuzIvc5FNhB8m4t+8RWLaHsTwKbcd01EgzwY+I0XHjqmT7hbx3m4N3Qk7pTB8U6+pcyAU19KD3XurrnvaNGi3gC/JOOKn9twb1Bxo2jtl7DynTmD0BP/XjgcPwhxHm5o3RJeKtl0kUv8Eq945SMLnDd2IrE2RJiHsapNVtuI/RatN/H4q+rEjc2XeOy/DjLR/QYpRsJqXvxGicpulL1qxjZ60xcv4mIMohiZ9Eu+dk9LwDa4LT7yEQSTZAjEJ/rkyIiBju4fwBMc/dugasYi+c3/VsvGATV9geAXCAH/Ow+g6j4bcldXV5JD7qf4b7B8+Uy8UrFNya/oIEyIQSYqiTh1t6mRj0vNN4QiCxu5O5exT16qkXYRtc+TzR1uIJx24S0fGo1j5jl+M8rzhxYw9K+tW6i/+Otb67htx9WnP3FxrRw64otDBPArtjEDKRKK/FlQnRikiA4eXZCdEmxSzMQXlW2jEJN3IfOtHBUdFJ3d1iAq7DefAPrxcg6HNSfVoRqjQvqJiewacj0mDNFAn7mN+ghW5wy2IsUfvaJGCGc6ZIlmiAzpZ3izPkUGFx7QsGkBF6y1DZnYxJrTorBX9MgwL/jEE33u1x8CvmQyEUaz9WB3+s5yZnT7DEr0UZmPfVEhLjB617kZAHJJMhx10bZ/yG2bfCfWEnSOYL96TMIS/JCjku80j3FofS2XXHdZB7ktxtFicEx0th3wU+YqB2Bjhs5gh9jIyijAnulYtV+ib1h3LxscBdXJNSXL+3AEgxiYiGSwkmRWZcUh91ekpZDfnLFRoG1IAKUOjCYvy+GqADxyZ4zymaIGNl+JpDP8kZdQljeaHVyXKSQle0D4ymPo60HAlbzttiD8omOAvAtp3oCWKWRYiTrHLcQAbU2PLOwOF2XimIer0csgVlnx8iQvsvjGIani86SHRHA6R0bovZAPuat6YQoWWg74GWs98Rove0by8uI2M1gG5Hq26JLt5LMuDUSFxou1E2X4IFvsN4fKyMF/4juZIO2DFVlO3zInNqyp9lHN6J1+UyR+mQrx4vUmRPL6oEf8rTIdaCZtsYzWOa7kRE9/RmbzAcGjA7nG6IQvSsyxecU6+gHZY8MiYID7akyQK0PpWWMzKF5qyHPeSD75NeQ3/yzQhsW+6yndGVMUM8CR2LGwHlNPgY0GceZuH1fbsHMHw3Y73HzUxsPVjLFsKlicrRPpZgAbPfzXYfQ4htBhAyZxFjlj0L8mLF9Y0Dw21dYbS8A8nDkUK8Dv0kVegJ/2bXxi3siPeKbPAPqDPuB5Efqlt0L0I9YjFfOPwmcG4bCFyUtndNlomuCd9J/k267Yzj9fzR1KUYneh2WqXXRYk8l7BlTvBZcTtrrPbMKwx+/iHzakDwPQAOj0WLMQmLFVJ0ihF55xTWzwBxmdR84vXlaTiHgorVcuOZlpgF+2L/CzAfO1fLjqzf3L9fLe/fXKq/vcb0sb1tUpu06uJ599Vfi99eOfe1/NHTviNjbGyF7HYokCrtCRp0HrfsF+HfZYtq3F8PwKN7YPn51z5semnJnP7MHMAo0c+sqkJkOGsObL+EAOF1RepNxPapOvfEFjOn4kC15sw2bx2BLa1RabIz8LIo2pe+NMtNWZ0R97AEuPCB3pk9jGXZrQ680EphUdZ/jpJ1Yl5msnirsR2yBCD2jJlINYgFbbw7xJDGBQnVwF+KenFiy50NNP1OFzXIUnPp0z9kPHPP9OY9CFD7HTeBCbpkcrdC6DszMqywfyMn2FMBpkB74hT/61vilQntoDOL569QWDpSFfdUJkXfiFH6YYgFzPkYrfW9okBx6VhknJF+dB+orDeN4GY+sE1t1z0/XiJYQYGKfSJsMpiJjQeVFRG+PM9GKALFdIbRIp4mFpGbMBaYXB6B1+4TxhzNByxgEA2ehKAAkmd3hoGcEmWKq742QDoSA8vHfQZ23wNw1c4n2Kb2gbtSa6TNULkwYtci1Zctvulk2dctfRHUk2DiMgcmzZ4fsBQmImXPRoImfDR3zlIztwGId0uan4Iwi8aIG3JFXrdjm2We7AE0241IWhExBjblXzNf1IDFiWw6qz3vEEFi96EKoN+x0XHUya3B43L0OEPkO36tjBYmwbRp9GP9ITFurQ92TmDY7AGzw2Fipzp4Z2/w6OMH5xpaR4iARqy5n2uewSDlHQcOs+erFPEsJkmb1p8AJjGmLDZBN59sW7tkwAQtin2bh3GUAmDynHC1xg3OB7/J9CdM/y4hc/JEus/PMM4Ok0/PNEHd3YRWxZ/Jk4HGO1Ml6ImNuRISNsqxqNG0bZJw7kjzZ62ws/eNGkKXXnHXzGqwxKeDKHOrrsB+22ALPxLW3QZJMh1pGfXqgZ216wmISR5aXO+uBBJrR83Ga9HOiwSSlbm4uxJX0D78iFcdg6tTsPR756kyQcuWz7+ehBdeRbJH0gfMfTPKaLfQDnt+DUX5aXZvvtvht02kloLEdvy0geYiE5RpwoU8I2/OCZGvJxvvikZ8+Le+vp5/bUC8+/UkcOHa4Tjj+xNm/dLn/W1YFDB+uee5/0P1L84hc+VJ/8xEW1sLhWK4e1yVkRM5t4mZGRLdBmhzkJG9JXwqGLOLpPEh/7N+zB1o7HBCRMnqtfknfekAsND31l3w3IQgWxxfeMO8o+oHABPdBFP5MSspoGmckBoiS89CGLwCO7ARJ8BZxjOntdGXKoU3L8bTMMU3tn+5052HFQE3yMvalfAcesxwsyoReuIb5GQOIyzvCgi1xDj+rxR6iMCgRahjcLE4hvjgXt+K+XscMOoO1s/bQgFSy5Co450/YOu4S1DF65GA3YrgFN3zjKBNIbZrOz4VF+Ce34S15LapuAtsGK9Wc5Aw9wwg7q6KJfONsX68Rm2TD4Gsbv4GjRhd1EQtIhouuHy+yiBr8ZROAHKdXLJB6k3LmAho6h9y1HtG0I8ngB7iq3h45kyeSGHLXahtCCTDJSb7nRRD04CLGZRYyNSCYk4C2yBAlG6sazcZHuDJTRLrSttQzpwn7hJz8Wpbep3NgP2Bcdfg5mAHVswWJ4HWd1sPWMmLksOv8Ha37ddWSv40v8wu1J0v1hfdiHDPET2yDFMw6V8cmaVSHP7YPIYmdSDF8QyEKXvuLKRXjEDR4E0C/gc+eE/qRNk67oAeLlX292lhoV3hmgziaOaSLyprQpsDjFZ2wM4FvimUVAZ+oysGmQy+f1nDl8JaKmnnymdLhCuXVEXsci/FrT2Gg6ggF8xobOGyYrf2uFMm8wUZZsywCpMnUfVPXKbwzFt+gf9vEa6rpOfJJHyXSaM7kOO8HRB5LDCOVO4KpWvrYB4J2HXvm4Br2WnSbr90IlengA2oYZY3KkPmwZ/k4mOXSQf9p4AvQNQIzkpZpyWMLwO78vhOzIkkP2B8X21P3QFmQusK86KHde2D/pwxb4fbVoQYmPfVN7eLKRYSNIbmECG3LzKWaA2Xmj7A2OTYrI9jdXBo418pHd9nHuGAKMxxVtJMgRNgmMcmIx3M+/H5Gc5BmA7shY7+d1pEurdXxYc7+vn1us5bV19eCDj9V99z1cmzdurrPOPLvOOvuE2rp1Y21YXLLeWrdae/au1t989da68MIL6omHn6g3Dx+oH/uxK+uC03bV8sohP8tBHzknZBFbY/zFL+eI2j3nOY6jrwST/qFdDPjivhhnXuSLKhp/sh8MRALmMKDj1Hy54HPvw6bTTD+PM/r4jR9xQSY8b3BHXg6a6aPguGtC1TR958tEKnk8j/zARjVnfkwfdAxCrPLoZ8dHhG6DSfGmbvphj2HwNwpJ7S9AmzeBKB1AOxt/qPriGvtUUhkdHIqHXvz2UMfGuodyU+O0/ZBvlhlZE38Es3VC4/nUugS0CWcbjZMOncjhzvPOk6mNU5k+a3yRivCu58KEKNNmOr3hd/ftAPhEGH5jpm3Qg+91Gp9aV8NbyrCOqtdHNjiZoHAuyUmiQbT+GJ/Ny5gRtJaDuRx5Kew8jDxkdL85wNQ1SCM/EwMB9OQ36LS0u+iPTGR4Oy5OtyKv8XQmstDpjYIC1YMENmyEjgk/diMXXaRGytC5zWrw0y1ULAcbe5CJMM2AzpbPBCQIzZQf+kghX5hQWVhsKYqNh8adhAwmU5BqAueE50oPeTrWTX4AMTRJnKHbcgV6s4+yk0WIj+HQhR5f3YvEiwvnccDUcfKPDoqFge5JiX7SX2IOaXyimDs4JDcy87A39PbJdyz0kt34O4nfDGSASrZoPcDVDh0HEF+5WucKPHIxpkPARsP2YZyAZvPaHlUwTCd/+0e6mAed4MPm+GxWy8dr5GELtQAE8KCXDVdsQ0nkDHqdHSrhWKY6Z5CDKdS773LHkz6L6VCxuNJOtMQ49CUmPWlyYG9oVBeeOjpZrFVQpD19+Ntg5tfBQ6NM4tkMjziiQzJ+uE/8g3d6udeGnagznQ7azMerWVWg6LwznU0BowLLpSqOKUh8wW/x4IOY/HEmTQot+eq6uUILYHcDflHvnPJBc9MozNEVuvB2v0nyoLd81ZHH+LE807ZjKuMPIFuxeVxrODbIgbr7F6Du99HesKrNJvI5/JEbuaRY9/Na0CKDOSILFFt0vq2UH+vzf62WotwjW1fPPvdSPfb4syqtr0suuaBOOHFbLSxqDC4frmMryJNPC+trefVY/R9/ektdcuW5dfX7zq/Dh6q+e9tjddP3vl8//un31uWXn6HNl3jYXVqa/JAtjG1yEnsnQCxHEbCV0oNvuUuWTSbAvEQmkRnEFJfYmBErcMSyoeMEP767C0TDOTnQPcX8gA3qJ/pY+F6LLNVyRMugAsw3ijocE9EDfVGJ/TRS5rChkhOd42JttHk8UTeWjTR2JK/NhhzJTR5hEaIiC+jzLGArZhOTcCCfyMEbzDSPjB2HU9LQUqdxVC9SHHY3vaMx7OGAftY+IO5nDnFdB+uGy82rM9cxbTPs4B2fphn1nk+cu8LFLHIjsnmHAnsjbwpvyT012SKUSYcBBDK1DrbOH9YPuD+E96HXuvtvvsESIDChySRLEeV/EgllpzmjJQ/gykw54c90ETLosYWgATbYxkUi0gAvvHSKJmIbMzY4AUtyiWTCSI8SQ+QTQDo7HTEcM4veROBb49CMgMHtoEpOHCdZsgE66s+ig0eOBy5MOAuhzp4EUUFZmxJS3Fd/mvW8sFoDByzwSK/5pUcTmj/uECAfn3qw+W4IeL37nylKB1ejHoQGvFA7Ml2bdh41L/aCJAs2iq9txmC1MwC96AgHNS0MfPSb1xbAyzn204SPnnzUzpy8MjZeHozEDV+cA5nMOUPtTa3KjjNSqFgK5kUXG17wsweAb5ZrGxqPzGxEiJ2QpnG7eUY/y7bGEz38ShY0UIqPiJESocRHjJDNA8HkpeuyQ82QzHPVby6dh9/enPtPdop2RYs0L/6gBp8+ih+Z/KgjZiwEUoBc+LEBetsvnO3GP/Ub0vgmkTdV4oGOuxKYwJuvRkffJV7YrTqdJnz6Q3joZtsF1iV7HFdsAIl8t4TOOFW9uZWtcyB0EF9/lO4uQYdoeCBbzh5TzDS6LDcqRxykw8FgUyMfWNA9l0hQtEMX+YwbfOsF9IftAku/BZEcwSr3jSHjJD5rzqINwcIBfRVPzRzopI79irX7zDoDtgLCEVPLtrjIy8KZecH2Dbvxw2NPZLC3Tc4jxTObG1glU8qOraFY44Nv8s0t1NrqXD3wwON+FvFtF55bGzfxswbQcwHDP0jUPGQTJG9+c/3VX99UGzdsqR///Pvq6PIbotUFw+KWuv57j9Ydd9xdv/7Ln62lDfKP8aw/PvrG2fSVdCum2EVft61tt+eh9sNzmnDwCMPcRf94DDNP6Oz+GnyZQzO2A/A1DD3wuR79xBo2WNLXHGMMDL00IhEr+chTIwUS2aF+gD+NWBpus8QGdObj0dA4ILyr3dVRznriinmg991I+CNK9uUTEBqb12IZX0bHTuJsafozvf7si84SrxPciZN9gElY6nMKsvWDCYupOeCD1uvywAXCAz8xIk97ngUyJjO2oCFmjBWrFTCuHEN44RE5/YQuxxF2tdre4QfntjM5HvsTu3hoa6TbMgzCwjc0R2egefHZUmdYYHdMyRdQ0Ak50SeQPSChzytXfow2/liQNeDMzMQvpAyLcYMDw9pYhMKnMgFhgmJhy5GOC4nODH6/bOsEoAstctkUYQt65rTg5NsRCOnbz+j2gKCs18Q59FBOg+2CN8Ggs4dmaCWDr5q3PcxXyPdiYprIkiJvTCCCv48GJ5jkoz+bG7Vzx0ITCg+QstAwYDgyJyI9C0I8QBX8LGIYPfrDDbHZE6bsbd28/LCoyumLqVxPNKK1wQZ7N4lxMPilgrJK0YufxllybJdM4oZJ4RsyPWDMrL94gM9ISDm0vUlhcPijApFzp8axNKviYdtVxyfxOYbmQRLlDJb0t/yXFm63800gf/QVQtOnj+NLjvjrvsLPoVcYtwHQQcNikriiQRFBYETHBviQN+iJmSwaNNEHxB78SNmThamjS29m8aSiDRayGC+0xfcRG73ij3JBOTTCbBrTKha0Wx22pJBNAnEa9syC5fdmXu9QTGzU2eNfZ3ylzVf31FUhKoYwpSywDdgmPBcC+bgRPdGFrdlEQhQpvqCIa7YVoB3aXDy5ybTJJQGIoZbY+M6efdV4EyWXS5iVOIhT/Z1JN4q8cKQFQ0dONAK+NohyGnKKHMfchByJkYTafmzHJ35jyT+YChHyOQZQ9AUSrdg1zv5xydYl4GOum266ufa/8VpddvlFtXnzgii1sVAMoV1/VPKRJZ1LGzbWQw8/Vy88v7c+8fHLxPwm118aH9rcHXmj3vvOs2XPYj359MuyETn0c2xR+k36HSAejCffbVDImYdzcUJZOYr+wUdBlot3jBcaRM8GChkeIw6s7FV82jdvZlTuunMDgfmLHEHmUzSAY8wxz7HhTrsMt4wexy2zyzJOvOjOGTxAW+eZadCvYuw3icDMBvDuI+iki7in0VJlu/JaVR5j6LuUprFP8CFLOEcLnGjdB9ER/TBMj+jEVnERg6HfMYV+UDp/VQqtrXYD56ZxxQd9OY1B67B+cI6nskNx782fdekgXskTztgfkQDjQi0+dx5xti7qTagz8uyPzkCf0eWyj/ADfQYGpensN6K7Hwd+lheY+91f/aUv2T0nHYGEmauIYTAvnRFoR5hMrCpJy2fNFqc375onHYdUnKGRZgrRY7z1QI/TGTQY6OCCJSlpR5YA3aLUwRRmCeYRgUjFoQRy4OGXjbMBQC/+GJBDgElUjEMGb02rdg9q20OTCWILRKlYF1ZAbzztxtGuQwIyUXB1e7ReeOk10y7ItgnhSHpbQ+xkj2URGxa78cInJzgv4dl0QMlhuyYixa0C5Vm7E0sZorI3IOD0B1n0EVXIwk8dXbynrsO14PxAtza+bQvN3pR0jA2U4cAq9OVqiMN5NWhzpp4FlyqLYlRipPpCZaJhStXxhTkDQBZfT/QzTPiHbALisTX8EVhPBOhNdNyNkxzkinoCHsg62IA5r9yP5Gdi0R/lcDhHqKttPTEdkKuc1Hmn/7BHbvkuHRt1JMRn+UOfQKl2Pl6FF3brEB4a242hwid+fMxFWTi4hScu5I0X0JHL3lgjA35Bnw3IEp1RlINNjkhwFgp6jxzMmIhV7lHTT+UObtVDQRzxDzvGYRtli2Tz0CwXT4PYMXJx8OMYtGDp3wbrg0bGQOd5Abrhr60gGLZQB+QJUlBCqHvSJHxyhQpIuJGrA5TZomdYZf1QGnBJ9cw15IZohx/d//B1GWAf04sFgvxvWvQiN2y35KwpyciJXbtOqHPPO0s05Cvjq6/qRYbtksN4OnBorW74zt318Y++p07dtdGbdC+6kol9Sxs21JsHDtez2gBddOFpMjtzqLRLhuxR0XXUSwEexGeB6rPlGMBcG/uDY27Br14UVTeI1zEOfw4IMp5MDM2Qh2YTCRI3sh9ZovH8npwyrfjTlossJDE2sSc5KYzO0ZOP060fGb7zRbsQyNbZMuC1XrXp6EUeTYxzaPAViZZtgciBR3jZ1r9ozh98zkjkwsutLnisBynItXT3A74kDyEzoV4jltAJlc1c8t0bRdRDK5zTGC6VAe4Kygm9KTctS3hCDB0s5IFo6S6oiB+c5g+bj3wUjWa9VAaNXSnjod6lx2NQLR4j1hEvaetneH3BKMj7oBFxj3DqI8LRgw7LCa5PtDkHOVuvcG5TC3/i4fD8kENCQuH/z+Nhqip4CHwWsKD1jt6MAur+QTXXeE8HsFDhaSuzDDzX4R27ILtdOisHDhG4dsw0nGF1mUkziYdbmAxtX8XlzlB4wLceFQV4FRuyiIJks5AW6AE6zwlLz1Mf+LbBmw/hYHcAB4DntzT843D8iNkx7gbwrai5uuXm++uB+59WbDeiybFeHe08NxHZTpvIllz7oGOVxZg7aSinDWU6Tz86BEKPu44fGPgp6wgFOL2R9PIfKrOLqW+3mlZ/HpCjzqCVa4IxCYnLX6mWMHKM/OpNiT0I8bhSHTIHZDGgn6En6kz2smVsmADqaOewjarzTSiuirk6XlrYoHqeDwOIH5tJzpmoGCKyZMizvcqZOUY8ebqiuKmJr2LzKaVtEnByLuvIVRd47hL08IsvIRev9dtpycAn8MJgP8EQJI8UNddzWMawj4GPzeQveuDz5CXRuRU+cwgysdEfTBj0Tcx0jDRuFxb4mnRoIi88s33ATJkx3If4ZQM80MGTY/ghEuIri2wHfeyvCnPo5YVNMIaL8fgWHvDTsnVItze76k+fLSeQ2AR+WI4dHTCbnwB0mTdcNaR/Yrs34NjuiRYiyjmHjlhN8a2XOPV8Z9tmFKAPOsC2am5cXln21/xn7fJcSB+o3uPEdyO0wDDe6Ut+m6e/PUm/kesbN21Caewfuijzkba/8aZ+lKq65vq768yzTq2LLjjVdwMlQfrGHSTJXVk+WGeffXK98tq+WuZrWPaR+EmfzEe2MsYp5vl9xKt19kE9fs3mEzmj+I0cI9/dx+ZFbl7g7LhZKEcveMKfBZLG7qccjBtvTtyG3MRL0t1uW7QyM0dRdi4in7GtZuv1f71WPNYt6CBXOSwwc42O2Et+q7+8liBPAiyXg74UneTkhzHhlxz/LIraRZ+xnmNN60Dynn+7k3m+42jfdeRuWPw0XoBLHF3HBLQ2MA9ib3IztLzxghhZWOuNE3ile/q6/VRdjOajX0YcAOiB2Xhk3BD/0YeC5hXCfrOWMBbypRP0TGn9wLfa0ORxhiy3TMFjg/jp5Zsd+CIimy2YxGJAy7Z9w2agy/ZbB+3oNVisGW2KDBuDcgibGiy8ixHCNzX666WZxKPEhqKAwBg7NYa6RchuBgET3lG+QaSz3ZeCaTCjh4MAZbJJOwcTJKSeuFi1hl0cfohPtOoiHLA8zKPkz6FFg30tD/3eEA182mBloI0Op427MEgWDz56wAk/XShpg09vc1xRz9cJJ53hz9TzlVfs5KMfHgwOr/klyyA+hjBxRSQPHPOLuESyF3V/nKGzKOJPVBvcgm5TBHz1IdzkLpVw9C163T7kdhsTnVvEh3/Y5n+hYHr4kMlEygCHMAmehTd+8PEcdJajd3N6gqHPEjv3uTKZyQiwfQIvVg4TMe+PSbGFSYPY5UoOyLMayT/HULwsmiwUvZEib+Dz3RjsRyI6sS8sPvAbnciJLTHMY2GUgfQVeSK9astHbpl8uj8p0/fYBqflyw7LVhv86XfF1fLio9vssP4kHxr3vZGhw5a1o/m/TSHGVhaZtCIDPemv4DwpQo4sxSQ2vBWiGx5sjL3gPO5pV7D4r8G2BNsnPjDWW17O4DMRx19shrM3U+S/7dCr7WybZu+aqeAyFBNvRhvn2Nha01ctZ8JAdfDQTxyAUENOnidre7sN2egAP+tLH7QBtFHmQUvnisocTdMyVUFoymqbysuGL1/oyFwmrebteajlwcf8xQLw3dt+UPteP1QfeN/bao0HiJl3OSR3dTUx4+7icds2aRN1rPbvP+gLpjyHqDYO5a46wxWXdWZM8eOYjM8+6CfGVWzhHLvzEWQWbOzDp7aVj9q63jHAprgxjR+WqibVahg45LeeVBN//JveJUqb360j7NQtmz8d9KMVc+iN04RmnJM3xIFGrFEbCzQILmAgjOGmIx6ZI6jHDoCLNbDe6DDgYpxp4jOyERMeTowdbHCUkT1o3R7NBmjA9xcgQhOebAQ5xjyAzTqzptmvAfm9L4HaGMPkQvQOG2YOIXPmGGDbhk7TgbReydG510ErmAXhmVosbwZaF1iOHj+zeZRIBBrf49U0g4JwJCY568LdpmbB0KsbHRySgiLKRvJiQjogRgDgrXSUg3dNZZXAjTZwVJyfIAVOLAVmAmZKIxMR7RManREBtReUfg3ZsFGetcMTsY68WnT0xW69hLQMtWVRSluCSSIg11i06MxBG3Vkjo4YsfHsozMT+Foty9/lWjcvebUysQXZbWsD1tiiMYC9AKBKwKSFHg7Tqc6mY0UdzT/onHS48PlXFVOb8IHDV2jWH5vdDbKVBaVj0X3N0bSuk8TGi0cvL0JMKJ5UsCs2t2z9OZYMIMdFeMcU+Soji36ADtnp6/SbtDh+8OXf+CNPeMskriy6kZcFS3o4kyvIlOQJiA8avGPm4UzMONo/9694vQFV5agm5uUjh+vIMv+oMP8jy4T2H3nYTh8o3rzYhLmjiAF2ZyOHD3obB+w5p+/yjx47v/GPPgQHPXbwvAVZ7itN/JdMx1CxR5YnNZ/Rg3zkMB6xqfXwAHDabI7AeYCfau++mtDwcl1vAGXbNIh04Dd9JlU6kmeDegLuL+Hdr9iI8oTNAffXzEVjvKBjA5/9ci3kgH20+uRH7IOK/MWHUE59Sn0SG537AsMxlj5UJm9bS+ixpeOKHPq/6y2fs/tlhjY5HP7Wz5m6Co5rNuRWb1qAOPJjqQZcGidpUyOTOFk7fNKxqI3Is3uO1L27n6pPfPQdNV9HZKPmGfre38LKhjPP883V0uKifde0oE2KctM6JEtG8NGEpTOgxkbHPvHCSAHvyQGwZostA+y/Dmxs/x0fFj3nY/KNu1RpG4yC7o98bIlM9A4dqrFH8FiAd8Y26LovXOPsxMWbAPawynnjqDb7yYWwypifIznYeRhbMTA02EEZHmKbr6ojAxrRSl825NDKMvkviS6TD5wtQQTe3IjOfupPHDrIqVFGBi/x2C5iabyJQ2I5qXoM46/qnstUBrxuoHfI8XN+3ms1LuqtR6/oMKvpgbbB8bBso12Wk+ZzHePdrroOS3QuDwbjdab/dOp4AK2LM3j8pdz1tmGQGRoHEF8guTmV0zAeHWDisGo3egCq8/xxDwQoGoqh4hamJ3w4aNOBor5tbbxk5ta1ZNv/kVzSk48AwqvSCBgmUGYwI3tqMMBOOHaFhzNJ5c+b9WJiRkjrDx0+gHMVLuMCGhzUSHS12SYnZSawBtTHhAjwIB42ecMhfjrbC9pIXg4nhCbdtdWj/tVRbF9cWtAg5p82Sq9cRI9jKpl92BjxL8xpQlLMGaz8RoPvjqBTL///GPHRB/ggNV7cAXFrHDr6osnEjw2ZZBwpGzjRqwmjE5S6RMUOQdN406FX29uDGW3UkU3cNL37+ZJcmSdZJyD6+Key5PhOicrZIIzJzYTKJcXL8WTCFfhqc8QfdmLBVRIV/6dh24st04kTnMtqknXZ/ElD+tveqAHb0c1dyMQS+djdAy0+RChtPcnn4MSZFqDPAXQ6hp6Uk5/UO44AdqbcG7xMTDxj4o2NqYZu+gF56ORPZ+KcqzlsHTahBzMVDw6wplM7JHwLRhSSlU0S6nvDwxU3m2ZyNHfo4B65gSz5oZrPGY9utl3tU9PbvpEDtGQiDg2RxjwbpMPPCoke6Bi0tEndvIN/6HNO60ykMIcx4XGhig/TpAw79Nje9uFAZCufdGYc+c4pOtTsuUnQE2nPe8gjK32Ij98bgiY29eZzzJ8C22g9qMFW6JCXfMLbHFOAhxe5z37aXzWXTC5G9x04Wtdcc2d96OqL6/STt9TRVREojnxUkz6ib9AN7ljNL6zXJke+KSejA0O4w93xg7KPmX7Dhhg98SeLaPzKt+cUWzEeUzubJf/i+YhlPm6Cnpj3GIiNmTOJJXo4iAA6IBOf7Yek+9mWWcbkMF90cOQOsjl8mABK2UOZ08SnIU/RHX0hvBwAhxxw8JG32OM+lc2eZ0TrPoTHZfnhedHGSzT6Ol6oTt9QxDLT4ItwHA6RzrxsGiSg4BcJVjocomPz4t/3OcY8yyxBbkaGYziYY4HmSPWL52NskqGz/Rd9KqvJFywqJ0+HAYB94UgbZ74dTD76QIpkknVyMpJNhz2p40N4kZSo+9U4naHt8QW0DU1jQIV9yEXrW9oE4LudNmexJ21bQWcwsRnt+igYnwOFDDSEk6QxkkWNKwR4+wyg34pGHXfZLPExj6WrTGAN0IrMRltu0DTAA94OiNG2DFlAT0RoQE4OvQmfi+1hfyhGklEJseVQHMwZUBHRej2A1AEpyw7IRZOEEYi223KoriaumtavW1A5A0lWe1OyJt2kBdyY4Vu8eik6EFkGieT/Zs0dGbV74eE2smyKzcRpbEoHoNeTLK/Rjlf0AYMEuQ6iwLFUuxd+8IZO5PhO3VcuKnLkt2pGAjnJhj4viPO1sLhBE+qizku1YWljra4crX379tfhw0e02Zt+G46DhaEP54F1KIdYMFj4vLkZIPuwkQ0OzzjhjDfWPpj4GTbhZ2jbPpXxSj3oQchdAw9GteWOCHGif+jj3uRkkJjfdsZHjxOdOfF5vD/Xd18RYyaz5Al89I0XPBEz8a2ywfImYiqX54kA80gMuMmgtSOjz1QnP/CDeGPPouLrZwWghRQW6CSrAT8sE+F0NDktGzzZKbZN75di4oncgDLGwDSnrJyTzuFJzChA136HJsTU8ZncTPvoSejQrSLjlrxnUcRHixTOceI1ZDZYr3ziAPADWl8YDXvh4WAeIidgYhGgfyjZfuF85qUz8mjOJkwHdhAH+PSOnfEh9vQZK/wjoBrQlDtmEx+GLQF00wY/fUd/5yNMokH2Mj45KM/7OTPG+uCmfxSnhfnF+vaND9VxWzfUu684TZxsKMhzERLjY2xcwoR/jV7QRLhxwwbb41wnHyxXbyr7Jwf8qIAOjFRsaco5tK5bNDFTUWUuDuRt+oBmGugX1ejbUEObvH9LHOVp3+F1HbTtiw2DbIzxbCCJToA7ROgjfqjMGeg+jB50WpwPN0wp3U/I7aM3+5OLRpHaZvH5eVEdvRma/JAgsTT/NHzIwD93m+r4PskFzsht2ca3fHEpHuDA2uS0po4daos+5Zj8B2blZ01H/wCX8RO7cjcS0uimHXzyFejxZR3uQvDZkOIrfYEw9LivoBDJRL9O2OyydaTvaeXocQZQT0tgMm70koaBxVdqOTe4rL+JXioC6rT52dJcvY6DwEAsY7iSaUdthAOY5sgjrZPEngCE6at3O0QnwU8HYMSsIe585Cpp1ZC7Nzg+TBRvggCvFhIhj2lR4/+osPCRONB4p+zBoe6zs2pDgHfW8FPBFjiEQ2Y0oAwpGEOFgmNgpI7JrUxhbbcNjl9OIHzQKRSJgWOEvzaJASh7fCcsn8vyMCrdlo8zxIvJOhgM7MhZDFi8V1dYxJctG2H4wUca/INFfpeGF20MCHboukCLXF5c0TvpVTY+dxI8KGUTv++yuMhvatBXkPLsgLjx0bbEpr4jgD95YJzFkdvc6rX5jTW3oMlybkl8G2TrYh1eXl+vH1itZ557re5/8Nm6467H67ob7qzb73ygXt93UFeQSzW/qI3P0lItbtgoPv5h5JrswYc5+cBHTJnw+bNtesNTe4sJlJ0XslOTsWOizQM4JliROJb8GwoOPoZyDOUb/43YeaMqd9WymdAhHHFjI+CHnelzbmsPWR4TBuWBNrgOS+tTOVepyhvh2LSilzHRd1wIKO1++Jz+pV3SvaGVADZn9J1paJFuho1zBHMlB9uY+Pq5JgLED8Ot9x2s+CRx7lP/SwsSk6hh1wzQl/zcSuIpeY5pdCiVdFGPQ/yRWxpGbOjHOCLnmOPUSckxta9rAchQrHq8GbALR0YceGU9kO2iYUHFPt9RUlyYjEw34sLZV3TGR6THniqeX5Ctxv5KOr6Fn3auwh16tWXTOLmbIEfBIZd+b/A/C9QZHdiCq4qW5eIzFxaZA6PHQHmIYPSJIGdySnLo60EpiN19NO+a+kreT+xEAvIVHiJufvuii5wF9c/9D79Qe19+pT750XeTHqbnLi/WOgksDc+wg9+xWqk3NP5WV1Zr06aNqI0e/k0DNJDJP76ByL8KcS7Qd3YMDarrXVaFFoxofRAP9wNziTZlOrpvHUPJsUfYLydWuFCTjPQx8hQfxpxyjGqc1iHd2UBkTkW3N0shwgRhMje4X5EJUvoBYunNIR56zgWPXFNFDNw69/imv8zneUK6yU36hnySDZ530EV8O9dU51k4/HBKQSM+LghTlm5iiX3Sgy7nkGQkqjo7xPGN373yusO4JS4ev6ITERyEBtrJ/9YSr+cMfNF59hMQ9HOBzJdZ0C+E7c64cWQcN/qDDOw+a+g+5uKXeQvbWUM0EBgVzhcFWeOPOYiLdxsXc10O4D/ruP+5r2zAUlq9XosOXG+EAdvFnCN6CEON+TpLfF8Edr9xRma+lJF4m1aw7sHbvqtI0UlsHDJZuuP6gIhAQj1wro/zLPQOOg/HkhR0yFCkEzg7pzNOAAQX3akRUM4Q50zgWFS1rNt4CLxrpA8llA5qWbC4jY5iEkaYjp4U3eGiwiR3MgVs4crA3IHEumUmmbOoagAIz4aAlLANwtDJnBCXgYEOFj/hhVvVlf5NNz9cO3ZsqUsvPa3Wlg/ZDgAaJgBdy5mfRTBP3QujyczylFQkKf/I1BOu9DMQj06ufFRHznr5J9r18/x0+zFdsc1p46GkR6Z8wnt+8fSllw/WegX+jFN31Aq/hqoNJHE6ti53GQAvANjojmPTRYQWtFE5Vtd9+w5yvBYW8C/+zi3k2YYN2rxs37GtNm/Z7G+BsC/avn2z/FupAwf218E3ZYtW2L2vvFL7971SH/jAO+qEE7aIl3hzJGEJHWFFKx+ZACQ2beizaSMfgORkbEcOOeUrMJsfHjaP1iKfkrtMGipbNzjiysYeeuZ8OalCVHAm1orz0EleMLXgo6/6RCsq20kOosybXujHQF6nRRIfPMkJz4SS+CUHvVjIHmqOA/0AreiwRaiJfvBM/fRs24adPYF5A6WX9Qvgi0wma7Rh45AFYJ9e/mhUwBcITC88MplMHXvR+ONoFZHTOejxTis0Jots9GS8BT0Zr7KP+LudBuHRZzsUJ6MUVy6aXBagDx4e5nWcVfehNncjYx9C7EOP/phjsJXmxMYUok8/ezJWI30JOL7YoFckYwZxEKfaEgNkMUYC7k/ViZnjJWJ8YbOAXvcfZ9nd/YdaFkiVTMOGlYkdAMsGlI0LmLVlLgTm6oW9R+rrX7+9Pv/Zq+rMM7drk3/Y1HxgxgLn2DIx8fXAWqxDh47qYqLqxRcP1e23P1xf+MIHRKkxb5/xJTG1AUgi/pYRuyM7edSQxZ3YJfZsskcIHVlsB/DTOWc69CTC4KDzHVT6VszJIQGEKQSHDGKoM0C4nCPUQZHjOsPV/RLaHL7I1ssfXbEpAO9EGSRigZ6NNGfzSh8Nnk+wETssGl9GfGinJHp/XE5Ncm2CjHSa4eXQ5fFDkOKSILGzWEGohAXR9qlCrGEA71gTC/kROsYF9kQWQH72+GqYzX/bO2hBmFt1DmhctsopHXMbcXP0Bp6z/oT5/7P1n1+TXdeZJ7jztekdMuEShAcIR4gASAg0EpuURKOSbbGMqnrJFKu6aqp7rfkwn2ctzt8wa2a1qe6enuquUZdKoqiWKBUpOnhHAIT3NuGRBplI87rMeX7Pc3ZEJEo73hv3nH22P/uYe+NGvMQoZQD8LOC355CBd98NSExGbjmnhg9Dzyxtt4PzplnttnXY4rP7TceQA37+v/1X3/o2V2Oz30qhwZOijmaeBXANnjDU7I5A4WjzgNcrk+vUCCSZfyKTyQBawkcgMpm1Dp8UeSa1lTUl4jpX+TjGTnW0UyC5zC8EfzrbNrcTrOgjCA6sEnWSCOLvQR5flbBj4NgYvfXzRR7YLJ5Drj9HBg8PmWTy4ZN4PbhFc/DNQ7V123LtO2+bbNHu3kmjK3BNN+jwYKIgEXwMpUtk1fCTxXAkuuoL/IjY0vi6o2T76gVyJlt0arJ5Vld43/ve/aKeq0s/cb6fwckPGS7WCy9+WH/zwyfqwQefq/P27awLLzpPNiomuuqfm1vSQsvDiNzdEb3kndGmanVNi77sPHFqvu67/5k6cODq2rp9p9Qt1Pade2rnrj21tLRFm5rt3s0zWXx04kQdPXq03nr77Xr91YP+x4AnPlq13KXlBW1qdtf1119Zu3Zrc6NXYpkcMdg3XJJPxH7gPIA5iIf+OPeOPpNUNqEui4XFkUlpXTFnYCwtcYcIWRncxMx3BFHWQDzVl8jy5CbAbmg6dxx3N8hmFiV42HAylqTZkzcy9Ufu9Xji8KQ+2uPPtO529EqgF3Cp4ADjMQUN8lVOC7pH7vhABDIiO3GEZwaMS3GWFhwbDWxZ950vtRNn1S2LuiyhAZ7uq9EkUAEZIAYNTf5qq+q5G4Oetp1qmEMZnonfkt+TWQN4ntdBxySGxAISeEdf+sB26AYnOsJj9Oh/7M2dGfeo6+lz6tBb5+h/oOUjxCjRZBGPpkgeYxYaULQNes8hqiPDV+u2LO/ENxbHztwBYM6br5Uzy/VX2tzc+ulr6oYb9mlcnzSdrLN4PPAvpxNjjeVXXztW3/3OD+uGG6+sl15+xx8NX3nlPqWL+tY5pznDi7NYmHOG/cl7rHCEHI/2jQUmcxK+EHtnu2MYnpZhr01POVtZVNAPapeNaqCU8cBLbdCkHnOMgQyEAF2TqkXQp7JT59hD/CCgjh+SJRvAMw/oBOlUAEUpcv8PH4GMcSjIBeiQN3jDJmCMYo9opM++iSAXUGrGLMhU6R84ZSA0HTDhcWUcQ0HmiVm5OlBF3TQcU5ubRgTTs8YSZNB7nAy6BroBAOexyJ/ORovfGxCpcM9abvLB8wUvYjzaHHsIZsAuCYXF/E3mkRk659eQ4UO5SN7wOAhg24SbeBpRpm0wDQXhmDMo24+nH76HVDAD7tsgEYFxedjhBzuFP2cynoWBY6B3srQBTc85aS6cFoXg08bVNn3hjxQYeBrYud2mAGsw8TsR/+v/98/roosuqX/wjV9S8qzKJvhESgL7Lk8GU0Bnl3XM2JKsi789+ADaOwH6DpSHigILCfZxZjeLKBZyb7K4CoRJcQmtiBw0YqFOcnWx7nvgmdq+fbluuuHSWucOjjpvfm5ZGwvuntCRi3X0yGp99NFhbTr2ShwTVeLAreQFXeHPaWPzymuHtIF5o665+tK68tL90kkctKvVxmd1baEeevj5OvjW4dp3/vn19JPP1G23XldXXnF+HTr8YT3z9FtK+K11020316uvvFEP3HdX/eZvfLH27l6uE8eO1+lT674aO/HRCfcDQB+srMiPswv11lvv1e49e2r/vl0EojZv5jkbNkNna8vmZTyuzVsW/b+RNm/erIVorpaXF/3cTRYIxXSBgSaXFUQeeJxMgARVEpITotHh+NoKWnRAJ3qAdGdypc88GOhWFhQxMCBPr66YnkWVHqK8pI2bTj58p8oDQZMPwsXDA+AegDq4mqbdi/LIKw6gc5acFIPzhJczQfj+qANf/BGFzp1bs2XOfSsXeeSLvw0GHmmiRSb9u3jO3VUzKK9yJwP7oAPPxmxy91IIj2O7hP1GuYwI2ysglsQsdzLiI3o8wVIdOQ/ASdHy5LsnRfI+zdnjj3r8lP3it3/yg4VwXvlgSepf7jLRj3QgOvi4Dt3E1Xoky3VzSKrwvsO2rosM8WVzG3v56I3Io7t5AGzyWB44i2/bhXebwP8Wg0QSOCbEVsSODTjK4kFKzo46xKYJFW3Qkl/0YuQnEmmEE9nOffnr5+rEw9acOHAHl3HCc15cYPCaW1qu//jde/gVlvrm731BfbJqgejHYt9ddkejcb4WlzfX3/zg8XrnjffqD/741+q7/+cDmjMO6KJiX538aEVj+nTt3L5DeY41GWf2aRI39PM/tXRmDIxNYDZyzF14BA9njs6vxA9AHgAPkUr/i26oQB7qrMP937oHr/+Qq/jBpxc07gd4oEO27HQrQWxebIpTg0/UQoUkdNnbjT4dut2f5qGuwxtM6IVRbOGf3cy6DbLhtvtUROhLVELjj3RbDuMD88ht2PEHZoB1TzIAb7RHOxA7Ij9y9I4S2zp0i4Z8szz4sAX9KraOpsMe9H889sbT57KPMnK6PReMyd/MR8iCR4fJxTthG7HV4ZiQ55AZj0zYJAN/8Un1ia8cljVspQ1eDmI7M8c2hF6yhSLfqM//m3/5rW9bQBOk4HLXzSQD4hS4JKswrhtIVp26/vcp9sFLZyesDgdrbrFeeun9euLJl+riA/vHQJUDBAVjodFGYM/ui+q9947U5ZdfrEUTHehMMsQ2F1Xh0KQ59Lo69PmqKpbqCNieMWBJKstSlc9W5/joQPad3kCTJhGuHpeQTZCHDGRLZHyPRSxKgHNEi9abb35QW7Ys176927xJgpIJ1T5uWpLvr9UDDz5dP3vkhdqzd29dcKE2EZrE8Z9/ArSysuiPuZ557jUtYFvrwfufqTfe+KC2apI6rbnujTeO1n/6/gN1+vRGfeb2W+q8/bvFt7V+9KOH65FHn60XX3xbdmyuvXu314kP368za6dl/3L98O8erhPHz9T+C/Zps3Kmdu/epWOv6M6rSy+7pC6/4hN14cUX1bHjH9VVV1xUX//6Z+qyS3fVpZfuqYsv3lnnn7+jLpKt+8/bXnv3bK1dO5c1cS7VsmQtzJ+p5UUl2ZzSbWNNG5pV5c1KguKVkJgnB4ghkBiCYwFLmZd70f0XHi++ksMGBDoGe75NlNj7QWgoRcfmih+vzK8EI4YJVRJ15rkf57P0Mcj83BmL8JDVV2PosD1tn/kz2D0R4RJ+qciki20TGHajzwc2iKbvTuBD8jSeYiSLyGQD5zbQySkgPxjHBANtdOdbGtQzvqYf7WQS6mMyaQgsF18o6a/jK8vElYkPmvDaOp9dFo7Jy5tCmYZuCP0wJjhobB94ZDNuVFa9Nz2RhxE6kKA2zy2KtfVEuw/EsBmA15OlbQVSTpws6FywLCQgJ3Y4dtRFnm/eqCjb0A1AiV82nTdw1H24EiIEUFS90UDmI5KBP/xK44i0/TSdX73hk2+ac9gAMmfMLywrrBu1pM3KI4+9VgcPvlO/97uf1waajZi1uZ+IqWPvsg4bXXXnfT+vW265trZuXtTFzZv1i5/7BV+8/OAH99UOzRvn7dsi58XpPBkv8WbeJaaxkPHjHAePWrD46yN90P6YHz9nzoC9Js9U7TuuYD12vWBFcPQmr83TIN6GLPxpywWnKOGXcNrSh7EtZMO2fhN9hlL8ndgo4rwGUMBgCvmzPM9XM0B1yoXelLGJMZi7/MQpsXLuWQRCiYHiq1eLDT/jeeQidgllPZI5xMtX8ib2E7PYj9ScrRNiM3MardANWjYCzW8FOjz+oEUXfYEsx3fEXkCfQQ5AQ2OPnbalgbuqahSOWvCJAX1MObb4bhG8ordoGBiTQ1fTY8OsfOORgb16eW5W2XY8/eDdyVkRIHTCSNIIQ5VB7QWbeAk/mQTM4KIT30owZBiKYg63j3KUqT4mOK6vN2pL/W//7kf+LZff//0v1m4tkEzWmXhkhTYCmtHr1KmluveeR+pzn7u+dmwT7zoG8QCV9J5hodJO3h2RgFu+Fg9U4o3tU4UBxscw/iqg2lfXtOiqHbxBJhOcM7pqfveDE3Xfw8/Uy68crqVFFu9FLejb6o7br69d2/jMnOcU8HH4amVc+WsS0iFBUrhY9z/wbO3etb2uvfoiP6jqr3rP60poYUc98MAz9cGho/WrX/2levyJl+vN11+vf/x7X5Gok5Kzqd5+50T97Q8eqe07ttVnPnOdFCzU628c1obo8TqujcfmZf6/zJm66KI9deWVF8gPLfCLi9qo7LFPPNy7a9eyfF/XFf9ibd6yJLyGlGx7461jdefdj9Vm+XLbzdf6oyOercG+06fX6+Ab79abb71VV151oG68/gptjE7WmjYqGhJONHz2YoXj6rOerHKHK/3u2PgqkXya80YjE2NyjsOL5ADiyS1dBsbaGn0k+bKX/us8sm7yTHToIz8t3/zCWzA8mIWd4MknBnN0eZDRd2okD2HK16OZbtgYtc5sQKTUd21ow9ceiEjDfz9Lhj0q+yCHMAQjIFKRfOSuC3nnwTx88mCEDi88oOPLnHbyXrgRg57hS54bQ4vNUgN3Arj655mVznWsQg5Wwhtd0ZOjx7IfLDWtXo5JcJDlLhMHfaaSdPhsEXrDfhEi28+ciJQmOPwcEHpVti7RsLFL7qjORhIa4mm7Rv8Jj590C7GxbPunCU9oyuRRtMhnjWcHQrbGLOzRmT6AVzqwEXw2OIwY5DA/0I734Uv+SI54Adp81kF8wTOusMFY/fHAZajxPS/f9ZZN/BaHe0o069qY+I6htEcuNjUnfaP46CLqyIen6513DtWnPnVdPffSu/X9/3R3/e5v/xd1yYEddZbfTzK/ZPNUMG4zR1rHXC1Kz4fH1uo//OV99Q+/+ct1+O2j9dgTb9Unr7uyXn/t+br62v116Scukl26gMNOzLAJ0c/LH9EiT8C7+0u+cAGQnIE27TIkm3UViQ/x7byaXYyc8yo7b0xNrPniCCIwAuhYqHXwcY57XdchW9yvzLHghv3IsQ7J8V13SqLHHGvgTUdyKrwN5oMfGuLggnvKPGi3LTrwzzZjzLDZ/Yge26BDijm7nZPFzMRNQCxcH/MQvJDicG+kfDNAMqxOoiC3Du5XYmc4JsDHzKLyYXli8MWObDYv9EO2Z2XLIsbxKXtn3s6Fid0j5tACfl5O5f54u8crfY82dZLlY7wsmNhv3pxcR77xjlvKXHhaK3jN53YVUWqf0INS2fMkeGNMVpuefPDOs+wfCYIB4TQp4JlKUqfmSYcgmVACofAEgaLREQQ8GQyHjpTIsBiRIHqjxFXqQtWbH6zUX//Vo3X9NZdoEd1Xu/Zs00LAxwXwapFb14A/tlKvv3msXnrhlfqt3/hsbVnmgVj0YQ9LTj6iGr1rm7DFXSFdDqTlLdS99z9RH310tnbv3Fr7zttSl12xD6IER52ALBboN9//sP63P/1xnV7fUqsnTtUdt11XN9xwWT395NO1Y8tifelLN8q2k+JZQrBjhsf4KHcFZKPyQZuKRx59SRuO/fXC8y/4Z9NvvO6yOrGyXvdq4/P+oRP1RV1dLS1t1FvvHNdk9pO69ppraos2Ioc+eF+bjLe18dhbF19yXi0vzvurnlu3Lte27Vtq566d/nhoi67SFpcUU8WNzQuTCfEjx+y6E4XNCGYRHQ2O+bO+03F6ba6ee+5gPf3UK1mQuOOiuPLjYJdcfKA+deOVtXPHsjagbLjWLJAJxIOX/pbfvprwpIgyR1Mx4B191NP//Fy6vzWBPbKDyRD7aPciP5OwHHybDJQ3rgL4/P+m1KdMqf65AdtMuyZgPvYSDUzOC8lkUvZMgk549YrOHHBm4Rw5gGQ19JWm/+UGFo7c5SmbZuyrfOc0A1tocIvj4zBvopUMfuBZkAd/BcQGAkHalDNs5IRCBm/efBEjno/CKuvSYsICorp/80Q6oYVPJTNarHOfGDC6aY8ub7iwVXViiDxCA5M/DoLIeMaSRTsWHkOi8XgXPfF2XAcgglpPbq4Qr6EXnDcOquf/10W3J1OdweTjqdBy2GYO+lb6/UvaliEi4ekffsAMXXzlnk0qPYBsNrH2UQOAjR9H6vQu7PJlnGWY9VmQgI2JGkSXiNINBvzRKT+TQFVvYIYsfAgIJ3uZ4M/wDzI1NtyXUJkcOmuPHMcbvkhZ3rpY/78/ubNeeeO9+sM/+GZ95zs/rW9845a6/qrza2WNj/C1ocNb84g3JwO+8/X4xx57q15+/Z366te+VP/v/+ef1vFjpz1fffazV9b27eLVroaLwo4l/I65pHkTpzNfajBO/UU84z2K1PeeSFTnTuJ4ER/zSV76sKmTE7ZzyEHtGX8MzseyeBNwbOAj34zgzyW3cefSH5mBcx6hFp1jfA4632mjR4QgfdiAQZyLlWHvx4ARY7FcGLnOvEaesw2Al/chn7jo3GUV9MeAUd32YF6kIJb5EW562O/s2EAMMzxXwiTkEGe5U53kIvbgU2gta9IuBh3YbNucjRHO1AyZ+YyDSjpVt3ziRrupVUU2fYk8bGdMSxsq4OWPu1J+FhXU6NOx9J4L4GyaNCs2SibxRTZ8vgFB2yAlqWMdzRq7fANYNvBR6mQ9MW9yynKAodubSqqEWJ2/6cmH7pS8SSjMSNl8Nk6FDoSrBFEwIuJdJop4uY0BCI/k4AzdMHiR0cZnwOfrui+9+WHdfe/T9du/cUctzuvqhGdSFAQWv0NHVuquux6vDz88Kdx83fypK+u22y7xhR/zkINLJ0i2TJd07KDgYeR2Y0k8JSrP7Tz17Ov1waHTvsuxsnKkPv+5T3mTsLa6psl3+KHz4Q/P1p9/96E69tHx+s1fv61u+/RVugJbrSNH1+q+u35Wn7n1mtq1QxsrFnapyWS6qVbX+CrwnDY/G7VyerU+/GitHnzo2dq2Y3s9/dwrtWPn3rr0wN568YXXNWDX64rLL6klxeHM2Xwuzu/lPPnUC7Whyeyaaw/UZz57XV1w3g7/Hg6K+HaVvJc//M8bocbONvGlDbdJcfpHdA4Hk39ik0UukwXPz2jJ1KS4jdZa9dUhaTBXS/5mlGK2tjomNDZuY8NB35JF4vagS6rrPf3KV9mJoz+ztUngpWleGxwEUNPZiz/JKjsshdgbn80Xfes6d07U6SSw/USG7cjRPKCpG+TnhE4v7EUXQJyg9zMgtJJHwnsQERtwJBk+Is/BtDGSEbtaD2f4Ijvy/UvHMcxjBFLbTX5BgB7oVQe8SWOSBg8f34bTmb7zHQPKasMY/yKtDODB8owxtEqu/VV/i1bUwgmLLMtPLNDPGazvpEh2Nir4jR/YwcKGHNGrxR8ZIxGc7VRZKI99OHV2HyKXNvA6fFVPnwnHV5R7YmODZgMEkihcthLmEzhC+nN98KOQjQcXPoDvoGCd+gH7/MwKDZ139F2sd73zLEAsWrcdydlGqQ9C4T4Ar3epl9ywCjcoHXshbDc/dUAMbIWg5alZcnw3YF4yPFcQI9jgE5VzTwu9yHkGjru6/8O//X4tbd+rkXm2LtyztX7rd26tD48f1Xy1Wtu3bZYcjUexZ+kNkC88O7a4sLm++1f313uHTmkOWqnFueX6tV/9bF166U5tEj/SoXlEF3HE3YuA+7VjgF3IxmvyQPLtCnNF4pcNGfQZP2owrxe49sk+quycHWMT9pEn5DNtnk/08iYfHDywjDAiZ2qX+Dz3CW85wvn2E3SJsee3LAyad8RLbkggOeVfIAZsf2QDxB/ojZ0NFUF0Dx8HxO/Bp7PrwyewbhM/dRXcJ7mTkfkmOYfy2AJdj50+Wn5kBCa6hPLdGGhD1qIcW+QD+Mu75xCwotdsYTm5CBT/mIvYa7kgYJyAB6xTdRVGPTbhB3DuhQrzzRADn3Bo9hwnQ9HnCzOtifYPWdDOADyOheQjh7rvipOnIZlAxwjABvrO8p2P9Pmw4ckH7/JFVgyFkTBYv8KSycKEOocGs8EnGK3IJwzS4DDPmbHr18KI0Thoek08/uhGdXe+Evv5Vw7X/Q/9vP7L3/nlWprTnk0DcH5pud44eKLuvu+x+oVbrq5PXntJbVrlR65kBVfUrJr6y+RsFzXxY0S+xcPuhzsr/MYEtjGF5qfM+drkVtmxpQ4fPVmH3n+nrrjiIk3A0jknGQ7wQq0rqD/+6ZP14vOv1z/5R1+t88/nd1vO1Kr0PvnUK/XmwXfrS1/4hdq+TMIoKcgSKXrvg5P119+7qz46zW9ObK3N2kRt3baj3v/gWF13w2X14YmNuuue52v71oW68doL6rd//dZa2MS/cVj2Q5K5Zc7jN+tOZG98SCi++aC4kYt0P4nMi95QcB1zJ5NjL5z70q2Ok38nw2EXxpM/MVNU5qFgIGhiFY37SX3sH+3Ti/6jT5GBPicQ4nX0Rz3Q5avcJOiQN8fmiD6PbX27Fxz5wCJtWwS5upZHgxaJnJ03DDB4PElIsnTChS3e/YPTm+lcHpOyYVCOeuuGh8jBj+5ecJFgOfqzvoTJOv07LbYNyLnVxOacW5cHqtBtSR4GzoJkavpIwGTCxg19mZhjr7+1JwNaBlZnshLebQPcPmpSQUvbY0+HPW1bT15Qct8I8C/Pqo6F0EDrOIjWExNTo2VmovQ4pm+kuePefrdugA0OOQwQa/vFQiaADhzcTGDJc2rJsUxKUz/je/R4fAuQ0RM+ZR7o5i4UtPzmhn9wFJpxIMD2k8MCx0K4WAigTTECLTyyOWejpwIUyPkYgPFPwqsNu7kDAFLWZHN4RhsK7V58906qkZE+w7/4dUbzHv9+gbsmKxsL9d/9Dz+odw4d19xytP4f//d/U2+8erB+8uN768tfurmuuf4y5wpDF5/xkTEYiVi6XH/7g5/pAu1E3fzpq+vWm6+S3pN+sDibE9lH39pCmQYX9sMvWfSDN2pCeUwqP3u8hg563kUjOeYMu+U1OE9MTh7Z8dCLmWnCcRh6GS/MIb7zprrReoOmD2g3FEts6U1FEih6u5dCO2TAq5O7GnuUa8TeNKaObtNKmDfwY2Sw0ROZZViXjrZj9swYASa55oyizLtkas0wBbSMewWFTU70jvEEMXI4D2gd5+gTPlOsJfvc+zZgOr7D3wAvc5DnPB2On5otT+/GQQeP/iKS4LZZ6Hc1cpVDWNDjElsmfaoXuQVFb+6g81qgmn1CDXK6rqPrRJC+AkfHGaui6wNiA/Uhe/ikNxqFp00yn3xAG5yxKLljROBdLyj1syebIZj2uEWyhgfwxCQaknO6kEESIwieAwfeutVIO2VtKl5940T96CeP1De/+at13t7FWjm9US++8lY99PBT9UtfvF1XHrtqY1WTBBsjy88mTMM78pRAPJh36PDJOnn6dF164Lw6yz+aEy355M/x8EkLGYHBXh7ge+2190V/sm769LV1+tQp0a3VqZMrOta1kZmvv/rrB+uLn7+5fumOq+rIoWP18mvv1tPPPl+7du6oOz57S23ZzL9d0GZrQ5sBhQ7+k6c26sjRFfk1Xzt3bvO/Z+Cq6oH7nqhP33JtLS4v+YfvLrhgT116yR5NUko8HhrU0rehjZWk0KcOjnuEmBIrWmR3BlO8J5EAavQRi4cTzH1mIW5nE0jaOREUi/SROldJytrOficfDbHISqqTSkhBFt3I9EbHoCyg88RDAndiOg80gxNnbsm6PuR4wsTiYacHhIIWe8mRNdfRlXTKrWtPGno1OBeJiV7gsc9Xb8MW4sOPUcWmEZ8p+wRoX9eVjPm0GWPjAbQcFaKDWOCqcq8XazUNmApGXsdhAqKPnYoxtsmxxNYRHPFS7spP9HK0CE6+GuUsnskkZt910pvlYa/05J8kInUK7tPB5zhTEH9DL2wskjjV3KZVHcvh8cKgVza0EchiTR/yEVHbzzjvPvUBocix0xMhOmba13VhQH+xYHVs/fHisBGaBvs7qsixTGwaNNB6cid/1YZcNru0I9p6TZerPPJrXCNN+gKa5Hn6hc0IFNngmDl6RDuqvJtfEkTDxE5UF2phURgufNiIqGvWNB/xg3vcsUYPWhlr0Zl+X9jEx/JL9erB4/Un//GBuvCS/XXtJz9Rr79xsN55/e36+q/cWtdec0F+8kCD1r0jRpeQQVUxOEP+Ckse5+M2vmUEoEv55nlxNTRzPL8XcD4K7GPLU9lX55ZJ3B1iA/MG9nceOkgtTNAywPFMn+Xq1Vfk+XgZ2ehWi8uqiGcyz0EosHwBtJD0Bmc0TyD9jq3A6C/1Jz8myoV1z4vZ6KTPAvRFpFnVkG17hy4O57hkIrfjpILjYMkDjw7uLvF7SFEZGbYBmcIlD+KbSxJFDlumYCJfMMHp1DkPBtls6if2qI4G1UwTW1xyPvJfzr2JhNaBj59CWIdtNZALaGg/sYHxhn5ZyyYZTYptb5YYo5bBS4YiynsAZCBKZ8dYf+nfAPInOTTqlOHELszoMdeAWNrbzwbGd4M3qGxw0O5nKCRsDBck6n1ICbWE0h4EzDaHN4xgaDtpaBOt+amIYxjMMbAJbNhq5cxifU9XHG+8+V5d/Inz68TJE3X6o4/qa792R1112b5aPcWPWbFrVyD0YkHjin9+cVkJJ4kbPFy8VVctD9fJEx/WP/lHv1Jrp7TJ8A/XSbeDLWVDNQnCRuOpZw/W3fc+Vhde/AltdNbr0KF3a3Vt1T9Wt3Zmrj46sVEXnLenLr5gS737zrt+SPhTN11VV1x+YW2STpL9zAJ+aaJwR+bjOSYpPOXKmDs+q2vr9ciDT9entZHim0bzuvTiNuEqH4ktbBlxkhy9iJUEKxHoD1qIGAcdRyL0JJBIEucecG4n4XipLpE5q4U2L3giywOJgk4+ncg7LTVG5+OP4Ek8+DL5YaHOakAueqXOfcAi1wsdvNyBQrb/sR9K8UFtkwldNLELcdhKv6aOKuiQ5525+QPOI1XDk3jxsQW82IIurHRpCAydznrz59CUdcYn4mke2dOTtWXLp46B+8WhyziBpXUDmRgzSBsHo/vJAkJr26GljjxoxiQ3O9kBtDnmTCb660mMjjIFdMiTnXxVH7p8pOY/vY280Mt3NtDlOhAbANskPPHPmAxFdGeyyOSSjWnY4Eme0DYk+S9eiB9T5VPLA3pTloc/5/yRK7x8VOyP4GQDsW4f4TW3lDIrMeOAow0DeDHjOHfEw0bezzp4ESEkLPJ4O/IOrP6wwbll0fJLMmlfH8+E5GIMQmxQTqjqfsEeHX4GBBm2k7gyboRT/Dd0YfTXf/2juu6T19WNn7xUIjbqqedeqw/eP1afu+N68Us+xgk8GWMSNsge/nEHD5V//0fPaTO0o268+cr6i+/+be3Zs1S/95tfqp07Nur0qjY30OMvMsYRW7ECm5gtKJHPLD6ab/TynUq7QTyJFRqFk01cKHTuAb3JR2jf8WrAZx7G5445cz7zoPEz/I6TYuQpjPgFPYm9+1Z4bzaFA6bzGHNKdLdM95/7nPq0P6HO3AGtaoN/AvYhZ7ipeI4mMZAAXonp8+CNrIFTncW47W86HwNnPh1tPzTGj5fjp3D6kwtAzWQo9PEr9C17oiOk5+A8RgetEB6H1B3nAZ2vyDbPQLLmgCde+J9wkSXpqx6zli0Y/6hSeM4Z2fZo4F2zcvHL0p6jskbnoi6yhg3hdrV1fBzAt83OH5VnP7ICfHb/BYgjKGNoUptYbMOmZx+6J1yC7kicNKVBzHq3YoKCJP0hzN0lKaQaEyqQH6YKPZDBAd8IrsoOKc0IUbv213VybZN/32VlZaN27NhSV11xYW3dpmZ+72GDLoBXLwaeBiSfVT/22MH68PjJ+sIXb/O3j/7qew9qEliof/mtr9e2JcRrAyL1WOANmfT7/yCpBa0rq3P16uvv16mVdf/7AP63y77zdtUiz4nIiUOHj9Trr75d27ct1xWXXVjn7dwmiWuafPi6swY1u1jFit9h4LdP/Gu/0kH8+mqBH8M7KZ8e+/kzdftnPlXLC9CvuH/sD7tM4n2WhXNdyaSJSC9Pmso4fsEYW7FZxA4anc5VZhZs9JAUxIWAcox3ZAsPtycsBSOd7/tFWQA8wdkYGMyXBBt9LYDeO24dWUw6RwJ52DJ8GSBYTNSxOvZC0fKoZ4GZbpys0vJF03LMp7rkO65SbAmi7cmuJ2bwsTt6KE/0mVK0aibvsJwrSrfBA61Pio3sMT+HeOKPmOYlRafoHR+9iCe31eWn9eFL5FjuKAPINd3C+IeH2EFdbZwBbyxdp0+iFxwPGdPP9kMExMX6x4SCebRNHtK13diKPeS6coBcUK0/KutNGZMHGUYNeei0/7SJln4PR2Qhf2lpyfHzx8M6fNdFDrHJ950q6WUz4o8Shv+9CLqOvaJ1TPwDk4oodXyknatttaliu4iVpcgpFlZVLcMLhGvYjL2hBw9kYg4zuWOZshcbAW+YdHaWwquDDS+5CyfXAeYbdTS3DEaOL7SwwFez2hypb5eWd9R//2//onbv2FX/1Td/udZE87//2QP15uvv1P/t//qb4j9lW4dHeqevcRlJGtfq+//9T35WHx1frHfeerF++7e/UHfccXmt84vj0m1Ob5JUSiVyZHeM7j6UXfZf+elfKo+9HpfiYSOIPj9bpLo//mZOEy75qMM5lzhZ99CF90jm42j0Om9HG7zEaFKXBI9zOERLOwc2hg49yTck2y93Dz5ybjDSVD705hDQHcimDoGL9CWVAeQ68aE47PMYE/g3h9Q+yXsxesF0PINDj9RkLNLu+AjU5vJQ1nkHwEfu+A6G5HOn37IQJMj8GHscf5XhbgnQtlzahsbQ2Bf6Tidsx67BaR+Ir6pQxUbyWkXubA8ar8uYrrovzvU3pnEzMv91P3FRZhvNQhnJlp52zsLFLtF0fAbghsgsAwnm0dE58nHo/JnERW/eBLsSnfabs1H0WXQ4DsjVHzk3/9/+y299GyImMjYwIB0gs/EacnGSmugimI5OO++5xYxBoQFwPQuvyho8MZpmGWsjqEfT4sKZuuwTe+vKy/fXhedv11yhFNBCwEKPjkCekUEO+Lvvfrwee/zlevzJF7QZOVq/8uUv1tNPP19nF85qg3SBO9SLLwPLupCEbQwermiqzj9/d1180e46f9+22rtruRY1aHUtp/NG7VGdjc1FF+yppXkGpDY2XFlg0ZDXQeU5HGRn4dGkwoKoMp29qs3bu+8crgOX7BcPic4BdTYYdB44h4q7QY4lce4kHK+h04sOcUC36tz2ti2DhgYvGhYYW1E4Gcho1SYu7fR1SMSuP9XcJ27SwGQDMSY/8LYNcXAF+uFf24YvaNAEAm0PNsseOQQv9vsbMIDq4CGy/ZRtd/T07U40tg8Aepz4orVcDwyzTeykDn/mGSqyDzri074oP2yTHAaPv26aujjKbCK0/VzMogTK/wVb0DZm8A8/VCQaFNBlfaqSL7RzeAGVbuYG96mO3pioUHztHNsiT0Tjqh/gDoB16qAJJx2f8bIIdJBEIuAHFx0pZMGkN/eNlGPnOncwxC+C0W6R9o2PgL34E29AInM3jLiFzV9PVy70IuANF7Igb/8F1j/0RDNIN0DoXIuNINME4JMXJ2HwxHcCutWyYgsbyAQENYOmY5aTbYkK4kHMwaZ1Eh+dsS79Fdsn+lkg7X984Ow+ZOOwablefvHd+sRlB+rIqbX6wQ+fqOPH1uu66y+uHVs13vnP31aQu0BZbBnH8/X22yfqz/7iwTpx4lj94R98pW6/9RO1weZmXDwVXyxwnmIzNmGbrFQTPQ2eb4C6l8hJtWXj6A4Daz76iEWWCzZWtngukmFa4pGNai5g4B9jzQeo8Dleglxp24pBQ345E403nW2B2pyqw4g+vdGAXyOngkrcDXHStH3XJT5KD4nq86DRgVzGAzpn1flirRUL2laPExEFi90Zt8g1rfhm83iBC2ELHiQDLAs6FhiB58S+q6g2yx00yATAA2w2PA+NF36YlkbTCis++6cDfz2v6aDPkWlJLdcn9EBCzqigI3YIp/jEU3QNbyIutOB15mUkOaCyP1IE5xqHeC0r5UldPP4SjACdvJCpRuPiiDGBUWAcIWxQxR6dfUcfOTowD99hwUbHUDjbraJjwR0cggCzqH1VBgFBdm5QH21mZBQj0QpCp8JQaMrJeRa8UHpylDx3wjASHEZiHK3NO3Sj3Or08sJORSrnlFwfHlutV197t3bt3VOfuPSC2rK8XA8++EL94Cf31B9rcti9lVvfywrKmgd524xQB4a7JPjFCz3CZQElKfMxEThPmNgnGU4mCMxHOCR3TBDYlsEDyEdoFJ9Dh1frhedeq9tv/6Tk8rXyyIUpCTgSSwCPdQ3AXjoVCnhYNLgaBt8DxGcdfi6CwSQcFvHxkO0XHrP61qInSOEZNkwU/pweb3rUMFTUzibQn52DkVzz6ACcPKPcZ3j4aIrkRDdD2jyOVXT3A5hw4EdkauA5NwTI0p8nJpFSd5+J1h9H2gfRD3l4gYy+jcnHH30nAFG+w6MCtshVxyC8aqQOjTeVmXByFcNiv+Yrkvatz15UoZO9/qd8wmM7HwIgr+0zHl34Ie2eqNXUdw8A26gzHKr0WE9OGCkIm20H0neZqPwPUNVKm5v15o+pLAcMDfRy/IttAfLUz5oI7Lf9iVzaRG3eiU0cyNfhOyPEQzxs6LGHKuKJnz2EnRcNM4AeIAs0RKLhLECWv/lC+zgDkp6r55H7/thTLPQFrL4zgRydMW2SSwZJkSzmKd8txR4ER6Xq+D7yFOZgJ/IA4mc79eJjZ/chOaY2cMinnakRjrn5pfrJnc/WE8++WSvanNx80yfr9Kkz9dGJI/XP/tEXFYRV6+PuAV9vX5jjm4V8qWChDr59uH5813P1K7/6hbr0wuVaO82zgdKiw2ZYg1RS1fyEp9hBtMhy/xsY7MMmqEVgDlX9HYxhq4zQAd3oezraTWrDNinwKNPY4HkdfjqDf3TMc4K+COMC1BJanthymgCjQkbaVwfH8vqOJxeu8GoTxXyGesdENFpEyenkI3kLK32E9yI0TMc4d0mwFjAFSIHtsT+ydMjGYus3njpNapN9/nq4WPELSYSR2HR+9viYjn90EgFk+e8cmPDCoxfxiM3KZ/kMv20RrTVEjPvMhuhPWWX6ORsFQeS4XQC35zTViWHPEwCxCFtiE4CAFp3FR0ziR6Av7jA7Y5WYjJjqD3o0L3gMSgqEwthkixFOsQTrjbuQnnfTFMGW5d43LVXHlcKYp+gai7al0WPdxglEZ3p0Cd99k2iiVn0kPv+zTQhpRFPzm7lxCJZAd5gEcjXHhHMOnQQj2nJmIHVa4M+dC1khvhiUo5Nlyo9Y2yV9rhgHknYdXpR0tSJb5GWtr52pNSXyxvpC/cl/uKsOHNhdX/vKLeJf89etzYVsiWACRJav7liALNd/1pcNgYIlfNswTWhiKn6VTR+E6aE1vX2gVa7qauqtt07qOFS33HKZGE6JZsGDGG5x2SWoLV8F20pdsnqQ8KIROnSAtw8dN95IjqaXTaNHsmiLIJQyV6ptv/j1piMa+eYbOtJPlhj9MFMVafcVR/xFBApohzd6rZ9226cy9AjQn+MHDXYOPW6j7hMJi2/QJ85sVLAlE8O4azJ4gbbBG9AxCqBHYO4T8dGECwOQzwI59A9+YgUKPL8d1IslslhQ23eAyXfie6YS8/XVpF0SDhomdoCJoXM/JIqZyr4AEAJaf3YtfehxPJAh8ZkwhKAOfjLae7FPzIHodErk6pGKwO+moVfTB4A3F/SLdJtKePsy5FHvW9C8Yxd2ZowwBiHJhAoHvWb7aNKp8xUw3aj7sMDYng1h7HcdPO2gVQfA9Te7fCEitLNUdeuVbFjyHll9Rq+vkIkt6TFswQ/vDd03wqvOs13kM99uQscafSQ5nrDRydlyiUP41tlEOW8X68jRE4p91d7du4rvSPyP/9Nf1n/xldvqM7ddXCun+Kiqanlpq87Sb8nim+MB4i2SoZzwb94glzbZiWwp9jFe4AGTkOlq88WpnKE3fFGgpD67aS0LuHx0zDQvMYduOquNhnD99XvA2iyaBnzRZl8v7LQay6GvsqBA6v40I3klN6xf7MJjk/sgAS9+ZDWpK24VfJFIuyB9pDijyzTBI8wbHJ+xJb6mHZ+RP/JVZ/cj/ep8ik1Ter2bBt1uMeRiXQXOAufeoDEnCSKYzWUgY2Ba7zJ0yIgcbJ7qArpOPuVuT2JMbLgJML1Qi38exzZkKkujwC/GWvJfQJPKrGOt1/7Sn/obvWj76D/fLUEGbeSBZInNfEON6yLRGQ6T+BwaSimbj7JRko1fG2MthWfYQ7tJzA9H/LQ6NeAHY88C9YetBnTo1b4hM5IsTfVhA2wqSO9o0DmKIJVBKHYtba2ZSdcdjEDowXMaBlip6TEkkGQdO1bfcudKgwlfjCKybpzRAU/bMqEZduVdFAxY6eM5l/UVbWxWJZ+Vaf1MLS2u1xfuuKmefOKNOnjwuP+7L3y2iUGJXeok352xPAAddO5YQNXC5M1taPyEhwUEfpKjNze0EWD88pU9OgbgI0J9BbKJZ2tOa3XTRMFHV51Q+KXDkYZXhwcFcRA+izmLqhYvtTGpePK0fOJDXJMgxsp+LONjvJBJLu9qp9z0/SvB/iqyedGHemzufmHRTbIjDB9FrSZ4xMGcBE4HduMnT+lPnppXYnceII7fP6BsWxCP7nEYJ1K+CUQdXdDwsR98JDoTdV/1eEKEh5zhjMXjjJz2kwrvHV9wOcKGPKwF0Lu+vu6PzfgYkjO/rN2yaAfggc7yLVxvtgNf8Yfcwv7o8cAWGfnhjy8tBkbsTIw9qenlCXZA4o1dwVH3QXzEjznwtE+TXKANPk99ihUfqWKDDkxkYsjHjtBgJ3r5+AlpyssZHzx5QIg8newz5SHPk51z2YTJTRHiJmePez66lZ+Mp5bHGT+IxwJyhJ4F24ov1qd2bLGuULpdL/Igm+DYk7a0d71jgj8tT9oTF2qi810UHbM6ABZiniPCNxbqPFcXP71x0Is7qu5XyV3wP6pdkm/LxT/aP3Detrrkgm3Cb9R5+5f9n/O///0H6uSpVctmXPsumoO7MDbX6ps15d0K39CUTunTu+cdb8xEyjDlrvL6Ol/71s5p9Nkm7F3eVqeEOnzkdB09os3SJtkkexf0kgTnScm+5587VIcPn3Y/OP98HjHhoIhcuTY/tyj9LCqMQzZC8d2xxT7sJP8c2sSQOYwD+SJyXyEeO7kr7LrkCDHmEPEiGTk2IzFtmzBoOqeOO3Fq6uaA8tb5LF7pjk/BI4vxZv91jmzpHm2AJDvSLosxuUD/8s035QHm6tUXOrRzkIOhVfvAWY+gx2370TFr+R7PstfrHzickrze3DQPucDmP1KiRxakDP3wLXJwkfgGTEXFMQyWs30g9sGYt8dA2xjG8OC7kK7HNHibP76aXy/nqojII+eAYCoz0PJpNq0L3ZZzVBIXgWVl7RxkhmlNZ/05dhYtH6M0AwkxGGjhIkzyY8BQPsq4wAYIISyQ0PlbEAowQeZAZQZOFlQAxWQJohLXJAHQQXCjYKLXtYBt8MRNggVHN3IlccZfsSRRqi65ZFdddc2BevjRp1Un0OHF3v5nhg7uwBM4bKfMhDablI3LAqVjbGTMJ2DB4/BkLjn2fbQlyYlr1coaC/OWOnGSTU78gx6A3leM0AvnWOjsz/llJMmrYaaybNI7R5KJgSAbSfxha+RGcNeblhdlYuaFDjrwzEwqs/Ctb/DNltg9uYuiNg+elqWDnXkGFX6aRG0Z+IDzaeYAzxnAlsQs9bQRR74NlX5qR5HT8bXtI0bwEmUP6BlIzNOO7fycv20auoAMQqH01v8Ms/sffv4VBbGgr0M/7W/T6ljXAuPYSBJyPG5s9LQPfMfDh3TIB29ae3MEpfhtx6jD3/EDvKkdZexZ0xU9VIwj/wosOsTqK0BResPKsxrSycYJHucHAqTLD+hSx0/JWPe/3JDfEsB/6I872KLy8GNlZcXxh7770C+d0Z+8J3bhI0yp56u5nhvExznzhMrYilXuu+RkrmCRkAM5DqwuK3NHDLm00Cb7+yVdwfVFBmM047XHMlGkv0iNzG+Rgx8eO5LDgRI2LgAfC5MLtkNv6MRG54TYqc+PbyERYT7SfOrpp+vECY1vZKr99Nn5Oq2N8onjq/XQQy/Xj3/6aB24aL82dfmYx3OR7VF+z61KKIL5Bmb6ByuxizxbXMSX2IF8PqLn+S9oPMcuna1jx8/Unfc8W//hz++vv/re4/Wdv3y4/uwv76sPT67W2pl8nMXkc+bs5rrzzifrzbcOqzryn5hItkMuMqlQVW2bVmpFc8Ld9z5fzzz3jmzm4zTFBStFPwEb68yILB2TVso66P+OfeYeUiDxht/y9Dc7BqLDwl2migz6so2Fwod/gX164dzQvrW9PUeQC55bhXeeNI3i6Y9/ndOB6FRdOkXtlx8BGPnZOlTw0T5M14fIQn7rcp1yr4/ME9jkNuYs5IUHaBmAU2WUk6czcvnTmXGHtaa1jD5StzzLTJ95DAyfqTdNfImfnjt9qydzZdMi1jIoB5nzDCAntLEhTCPmszB4G8+ZF7GgKc2xzS/Z3Hf9PN+1PNHN/1/+xR9/25OTkQquBRDoEHfwEOYEpRMsGHod4kXf7IIGHfdmOZHAtOWrlDFOMfIZGeQ3g8kD3e2RFyMZ6NA1gEs7tgJMDulIpky1KOkWlpZrx+4L6tFHn6tPXnFx7di27GdDHCTzjE6Tjg6Gf0dEYA1R7eQDoO+zqamqwOfxFLHIXTDk9cKXSVaT3MpZ2fJ8Pf7zJ+r8/btr73nbPZH6LhIJw9H8yBv6wNslKrYlcv3tFOlAvp/JkR2ZKBP/wTFsSVyDizBvUNiMKFYj2tlMEQsSjmTmLpmbRpykL9r1slzRCxdT4z9AG/T5P0GC4Qt2hluozimdyRWzONQqqMPxgcXENOpff0sNeaZFQvzyADNN+pM2mt23Iz/YsOXWPjFOrBmWfTUEba4K5IOYld2Wy39CX5TOyEJNdM8e2EF+I9O5TDILHBsBNPSLx9GY5MBlfJnE/mOIZUxw2MnkKT4dhIUhiinuL/rCfPG7bWTShdYP4lGnapmSo3f6AFqPaTbMox2cN0eSa11D9jqbsVHPwp6+cfvAk+uWSTAB4d2nEm4eQfOYT9Bn+GCz38Jxxg4jTRO61v1xQE7unrgmgTzXIVJ3A3EOTZDYFLuC4ERfk199pxg1iSkbFNqbHWFsSOyHZC1pjsmmLv3K/Pbss6/WE0+8XG+8caSefeFgPf3cq/Wzh5+rR3S8cfCd+tRN19Wvf+PW2rwk29CJLFskOTxk4Vs43K1NfjgvmV8lvw9yA+AOKRssfscG/MuvvFd33f1Ebdu2tb7wuZvrM7ddU1d/8rJ6/InX6+ih43X1NRd6TCFzbX1TPfXU63XDDZfXeXu3TDZ1eIOz9lfAgsb/+Hr0sYN1590v174L99RVV+xTu+idK8gb8R/xJT+n/JI4Kpyouyq/c+cKDvDRT6yhJD/NO4H4bhBNi03szGS95KLJTKpWCaTIfDcrj/61rcKFhlfWMP+EgXWE3h+zquxYOA/xGdmddwLXdWbeAA8v3al65gc1QhPq0A5Aj8c48TSo/x0a1aXTllHkDNnwxdqDCiCfsaCB2P4ZZIO4RIesYbf4bQNvUeNzX6Q4DsgyCXHKGGc+skIdXIz7AorcEQ08/ni5ZZEPzPmiBcV50gfQWjH1wcC7TshBp00BAYDjRXXIMY30JbahodF4DvgEm57ih/5UiyoPNVUYYEMo1SHQZ9UxIimJDXLciSWj5bRDC69wvsJHMc4SMBVZbCZXa+aJTNd5Q48r6NRJMrsOwl2liezMWa7S+FbVfD302LN16PCJuvGG6+rwkeN19Nhqvf7aoXrttVfrv/7Dr9eFF27z79u4E+DHZoRbss7oQZ9fA6v2LKD84RO2MCHG8/avYzKVJfvxyfKpikeTyomPVrXYrtbePfwrBq7iBxdujfg5+STfsYZ3JBlE7niSLGwCJSF0wtMbY44w9FUJMjApV0kwCkOyejMn+5WcLBBMMJzh4yM9lHDVEQEmtU2tz7FRI3yzAyFxEg361S9ruqqlv3thYLPXA58Mbnq9iQecyvZnFqaTnX11kTh0GUDOuWf+1rlql40eCBwj5pvGwiuMffLVyFnujjg8grH5tL70eU8sptEpV9Ojf6wXxtF3anec9Goe4uCS2sl/y2AB8+IqtPQRU8fTvGOiJWAq8LGEZQkXXbmrw8av/QDvvrd8tAknO7FLWPPYBrWhAdm0wus4GCeKqMnv1Fguozp0TPLZ2JNjbGwkg5xSmc2oEsmTE5IcQ/H4ziSg8nDB9tHGj9ZR5qvnjrMNVLuI5IrlJqbQuwXz7EN0UuPAP+xADYTiEcofY2uTS4wUDOOxDRJsb7+Rx9n9rBK2+Mra/gnhZh7k10ZHReJAnhtNLquNh4tPnlqvkycVN4zXwZ2XrdsXa8tmbUjoYz5SEviqHr0CojvtL8XUHxPLFr3oOZR3vL3IgFFCzNVm0Z+tE6eq/j//y9/WV776mbrx+gMSjv7Vmluar58/eaQeffCF+mf/1efryaeeqIOvH6wv/8rX6t//+x/UV3/ttrrskr2yZdX+8eE8MXMEeG5Ctqyuz9X/+u/vrgs/cVndfusFdeGeBY9Vxj692rb7f1splskHYtI+ITey7J/jHX/485ymAofremV+oN9D6XfJcl8hhuRQHfHg4UEO7ebBNstCDBdxwQHwpM9VFpHtScIOXMa6wfJkGTjZwx2b6BzNIvP6NhIkc2jGlGMCrbWfC1ZFo5KVDRW5gA/YZR77PwzSCduxw7nZynWGAjwv2yF5/AyK+QcNgMxzAauERAdCKOrUz3h5/h5tYY2Ong/bhmxS6b/w82Z+NfOxHnExHoRdkgzRMx94zbOd4KBzx0JtP9I3sNKmgutZo/y8EXjoxBKbUSCccgMpPTeIRAARWBnMkErQGExWD4UDmLzKOY0qgEMpQTG1ymrmgTwmA8sRHYnPwLUxmnS888NovUgKJls60sHjT+15yI6EQSIOchU1kowZX3UmyO07d2qQb/i/Yv/8iefrzTff1pXJ1vqn//grtf/8bV7osNV+kbxxybgOlgeHUA6c1aFv8EALTsCk7QGgOkFcXFhWndvHweM9SYsSdLFAENOdOxZr7+5txS9Jym1USwb+EhP8yoB2fBAuHAnnaURl2tgX0mFQtE0RQ6JgWzrVmxahwGdTJ4AQIRLAZOQ+o40FRn3FLXbilL7AB3yH/Kyf6UGmn1XQFR3QmygUdd+xCnO3hYOPP/JMz2gT8P+I0MGA9g8BOozkAjHIghEH09ccDe4XYmPHmBCMRHzKrkoaPkueF2fRdv8hyv80zzKRAU5vOlBJXvnOmHUoApJh+YKOK2faU+eY6kQmbSCjV/rAq8AZSeQFmxpu8WJGYrrkDRdjqvWkz8hteh950eEBrnGB3fbT54wJL4yqZ0OD2vSfa+KDV810l8/Y2xM9fOvIUqMoEy+1OR6mgKZ9pa+GrXg1lDgnjQMSA3LbC7nauTlhvzibT1Q6Oqamo938AhXYROaTAm3AhZos7joTv0xq/PESr/KunxHhJ/351wRsbtDBpo94i9wymU6JGzB5eFpCvRGVjyiA1tJlH27Gd9FCJz16VzsHNvFFh1O1tLCmcb6p9p03X+ftm6/de7QNWU4s1jdW3Kfr0uerSvh4Ma7JDQY4/SKdlChD1jGSEPseSJ1N2AuvvFM79+6ryy8933z+ZWpknd1er7yiufCCbZLNRm+jPjqxIvymWtZY3rpts2zRONVLGWB53mCKH7kLi2fr/cNHS4XatWOu9u3c7HyjH4kgoQCwLT+LMe5y2DTZJrzFqZzDKvTmEEI2EJR0wIfPOAGe0MrWxD+yzAs18VBFoVGFlql8ar6Lrj/ywBtvY2NTjxuPlcHbzJN2HeQX61BwuWMh7EgemQe74uwXYxMe0aKNxd83CVRv/wHOzAeMPfqZvJ/0t9rye1fQktvwJb964z8B5OoAmO88B9nfjLdZ4BEOvVsu+cv4AwPZvIitX7L8rJHqykTIfUADNS/4ojKNeY5MvqvKvw2JD+402cNvfcUX+6BYw+89AeKFs1StEUhrSJyg0dl9M3D4izzhfHEpvYgld9VgnC8ARDe1WfRP3vfTsxhpQVgvYjoKwoZpByGE0KOQFpTw8YjwOMDEoCYCnCBLmYyQNBtofh0tzzxMKMg2PcRqJ3PgEk/02hPTk1ln1REYv0ACoXJ+0f/LCZibk1OIY0JXp/OsQj6XTdK16ZbtCgFBp7ya2DXiwZuIW14w0OjddgFIox5+AuSJ1zwqp9nlLIQDxqSKfl/16MyCAt51OhAhQ07b1OeWhXgvdiKkg0F48KJbL/oydKojKyW/AN6z+AmjwUwO9APCI7/chg7jdEiDY2kdwmOTc2bQJjbp2978oYjex3za2WzkAU0GOYzI1tl5RPyGPB3Ipu+ZqBDd8uNNaDyIRsVpgm0hVkUgxfjV9jGQ/TGQaDumDD5e8Pdi6qsrEKomB6KkxXKaXLnBR7OBSvSFmD6Rv2xmiNnoK6bM+EdskrNCKMKyj1ghV69sRjqHsFJk6iBFNws3B/rGi7p5/MdVU+IJYFPyQ3ljeYmB+xtbubPkfkqbYyDZeO9niVjERkwQ2pOv2RFim9VkmxWboTh1F9zu2MycAWQ5DrZP/uHTsNegs3NPdEixje5w6llcMw/hXeTCm4eckYn8+MQtdXNysSUajyEw2OO7LTQSN3JC+KEbG9umPkw5cJyJK32dCxeO+OOIDhXhEqjiZxitL/Y2kB/WobLf6S/VsQ0/2Pp972+f9r+I+eUvXllvvv5WffK6T9bRI0fq3vuercMffFB/8EffqC1bkbCuOWa5jh1drx/+4JH6xq/foQ0ZD9KrbZ6xyj8/5gLmbJ1eO6O2pfrxfS/Vo4+8UP/0m79UF5y/xRts2rPZi699UM84ODcmXsTJL8ch/oEHoO+xAHgRc0HHoHeRc7cJmh+gTFjyMTt2BD+xwe9AYty8XLw511TnaHoEtI0aXRM8OXDO2ugLOFQOuZSVUy4TH5ezLrQ8qBiPNhg5/OksTy2buu2B0vTTdtaSluOz5/mhlzolREDPAY9e3lRE4KCLL+gyy8AjzMNJdk/nGV5NS0n10cd+Xkg4RSiCfPBuD81juQZjJIJ4DLz1jXwZONtC3EKtfBtjb0DHpKFt77wzrUg8p7L59NWjhomvFjnMgDFtUATaiPBS88EiQFIFnw7zxCS8gy8q8JjrqyLvpHUoMfgnj05YJVh+LC3CwbkACOWJWjb2AAHJHtn/cJM7Eebj2y8f6QrqZK1x1bZ6ojZWj2tzc1rksSm/aprFaOITL4rYO47W5Xb0640D6hyQT+nTYdgcAAeEEn7ioxh7EIBFv87IxBY8UBk+JgImWW9uVMe+TJL0UYA+cpttgl+dqnZoLYN2NXG0L/4oBMToE7Navsq2gcSYPkANHZsdAJm8mDvoN66I2IABk0mOJgtt/7GDZ55GDg2904FDmf7EZpV1zuY1/gGe9MTVfictwtO87iedU9bhMubLYsmBu2np9/bZi53VJZb4YV9U7mdA0l/ht3/KUeKJTRy2XSWHVSXqgFgE8YvF0A8xyzaeZYDfspAJH75im+OeWOE3OnugOjZDNgAt4AVacYXfcZBOPHb0hHO/KbnJzWw06UNslp9QyV/kdp87r2wd8ROPxpb/A7jkoJ1/Nko78r2hok+JT1iiz+ObmI34jDbbjzumEVK8sXgcarf/o3+BpjW969KsskVBb4Hhi+3sU+hLaMj7kfscNIrXk7H85egHkDPfRSf9kgKyh430hw5omDDhY75CRstv/lnoNvKIfztAV1OG0pM5eiGMe2rnzlPiN+s7I9v2yy9vftHFn2XzELguFPjmlvp265bN9d67h+onP7y/fvSjh2t5y2L94R/+g9qxVbR82eLssmK0USv8h/HNC7W0TD4QQx4In6+Tp/kHwy/Vzx570zbyT3dff+Nw3XTjZXX+eXmOUZkhW5nDk2Oz4Fh+LB7EgE2T83iMUTGOGJQfMXA+QYw46cSm3uBONWBnjz/UU5+WndtsOBAvXB+GYafzBN3QT3J0WgdCKbw2fX6YVkBO+TxoAZ9kK7LpFyjAIc9rguoe36rjc48Veau8Qp/yD3+UW2oyWOQ4oJw7K2ryT4hIjHyfsYmyT4kU8fTcxhhQOf5ilyTzN2x3HwgsQ0AfGUTvOzzMhTo7NtgKTctWzResAvwEH5/BEE+96/CYMU3kMHNM7Bl49DVdQ2ztvmXsTVvhmR1vphi2gzPedkzxc1aqfgDc1h0tYd2xbWSXDd3pNpoJMk46HDRR0YHSTLAYIQOViNGNsTEMIGg9yXN7itwRQmeEQqhEkHTLIDCg4+HIs0zv6N/U324wLxO6ThR17iABsV0NAgeOK3y9egGH41y/h4/YpQKLTIPbhy/WBI1KJEsSHpnwZxB2Yre8jsMsNM4LtiXoXaiOefiROTpeBxOGxXOoXSlCRDyJTBYz7tRYMd2tiOlMzLHQcoY96Jn6iMS0A/B780Z/6z25gib5JUF8Xp2vV2YhgL6/JQXM6oGTdmzsxQRAP9B0/fIAU9135BxTYowUAAvwM5tKm+W8GrxRBiEFH/RJ+kllMZhSPM5JB4e6KF1M3IG2i/7hsA7br0O+sFni471FPhfHBMly/41+9MUFi8XwARtY6JwvjBmzJB7YlvZsKn04XtP4tV2A+1rn0IKhkQkldcuUrx1jg0hm8f0sjziGfunQa2V1VTSzfYN+7Oo+s2a3AbarbUtT4iyc0abL3BD90/5A3kS3iMlHb+7gRIDO2Ne2QQ8vbcgifp337Ts0tjumZHzZSIF8BtwOj2Lsul4hQW7i2x9pAtCBywVfeCMz9MxbCLDJslW9Os6MFXKNr6nPLOA62v/Ug+fOJ3mvFn+8eeLESm3ZslxLS3O1fcfm+q3f/lL9xu98vv7wj79Rv/W7n9dGZlOt8c+AdQ3Jv8XgP42/9e7JOr1+to6dXEmeLmyqQ8dO1//8735YDz3yQp08sVaLS1vqmRcO1tFjR+sX77ja4+DI8bU8X4R252jiZn+HjR0PwO160Ug/eOxRnxxqEr3nIx1wOp9HH7ofAZPrTfGiTDERUvQ0kCZjdUZ31hLJMp1A9tJHXACSP5kDwUcOm7mMYXCcFXd1VvyLNosfOdeyNbNKLg3kXPoFXtKmzUmcVBg25Rgg/Cwd4uWNzkOv7YNmhkfQMSc/mPP99Xgw4sPPHjc9Thlv8fW2s7cAAP/0SURBVOU/76OmpY/gz+aG2McXIc1jeRzS0z84Ckxlpi9CqzE6dALYQcS6DzuMtk9/PUZNaz2Uhp1hQZHbrM9tU/rgJhyp65j/N//in39b5whwRwk4CeEdt4oe5GiEUDifhlbaOBDWRlkwQVZSAexWnYQ6cNo0SEAExkFktEr6I9F6h22Em5BPe3ApDzYfvGyAYxg6IDgCOlIgOtVuv2bqYYuk6FOntO9qhY6jgU75OIReBdkXUsUA+SrbIsqcdFgXMSFOQqJXRplmUJsGMBc2OVHgwWZQxF5n6+rEgBtfOaZy3MQZv3R2QsOjFxMn9CFp/3PFC7CAeBLRq80zvcpUoeO3Y+Dz1TGbH8fXhB7bpBe8zhdVOp7JDa7ANXmPAcnnynFqeDDw1o1G6SFP8KrtJeZMDpM+QinxgQoW0U7aBGYZdWziShNaSyFnnYMsABl8TIy5GwaPJmHi6EVZ/PxPpaHLIJrJYqeq28TWd8agBGyTXr5rIh9jD37lboFzAxxyxoGttkln54PxSExO9DfY/P+2VEdaNqBUxS/auIBcxHcM1QfqQ4Cuw8L0IDr5WFh0yLZMlSEa/UjcqfsuF2MTPunxx346fPUndYz/yDSB2oiHaiM5HBed6TfnScxOGXoqkEdCFiuwrtJKPNLOiz+w3qhiL2D5OuEzbYMORvRwAPhjWToTP3LTOWEjhjbk6JxcH3WLI84jNugWgO9nOhq6zDkpnriyhcMmeL1QyC9UjNDaBvqZ37J57/2TjuPVV+yTfB4YVi5t8AvIZ+qRx1+pJ558oW684Yp6/PHn63t//Ug9+dRBbVTW69GHn6tlbW4uvuTS+nf//od18cUX1T/7/c/XNVdfWE8/91b9+M5n6uKL9tenb76inn3uvfqTP72rlhcX6sorLvSXNto/bCfezAFY2va5qDb7iN1CcpHj3DFubAdkZ/dvDjXJb/uOfGSrnbK7jlzSgXzz8XJcoI2qBFt/ih3tZARgNuKDoPHZKcXpAosuzkIiDxssSIfQ6Uvq+kO2eGhyo3RSJBqxM7yWK8Xg3G6bVRbCrLyrDB0xpZp4zBUP9GeOgSMwoROEPlKsT9WMKOInZyNOdNEpIt9V9tqscqQMXlDDP8aUL8DE3DRA6+DHahPRgPEibp3I8JgYRLS1JNPMAPX0bceq6QdH2Cb4VIc8/sRDHLyetQz5wXn+v/nWP/+2SpOPcAAETAUJBlOUEhQlJHj4jIu6dKKchNYO4l8mvJbVHWdZMkJphfi06w09NkyLA/Kjd+AdMDR3AqEVO3Xwi5zGZxKyLOGjb+iHSRCZZ/PwcRC2lzNt0Nl/4y1qsJI04Y1AWGbqKvvzTuSAyJ8D7//4jBZPVqFtHcbD4Svm8GbA4Ss1zlAERm5GzwRpqY69k94NaQxd9PkBN3b8km0yv9hcTBfKtgtfoeEtVNGBKkrI4bdOoGXiQm/bTZmz+8ysDJlxl8Z9yDAEWjI6qY54okD1RCt2oMcYoTwpIp8KdJARWxXMb4gfLGTQ2AtETCA2cucAu1GVCQx5tkgvnYXqXKH//HVrbTDQQq75/6O5NTGBFxo87k1LjxMo7X+bOArowgY2LpCS/+2LJ6MZQBZcyPFGcjjFO/a7/0XA8MBeL5zU9UI2Hz/5jgcMok14eIkMOurgVTcQZ+KEbHcnMUvf4p/1CYtVYqcYv4cA2zcEx14JIc7UW4ubB12URJbek0vxFxr8ZwOcdiiGXoHtluNc+eanBSLH7dILL9lH7hinN+h6vkGXP/Kd5IGCJxr6AWH+1yU06c2LD/pCOJGHb87LGYhdko1vakIGNqAPmyyl4zJDnzsbMFiFSmH22BJubX2u3j+k3Ny0UVddfn4t+RuLmnUlhzs87x45Xc8++3rdevM1ilnV0pYdtWPXzvra1z5fX/j81XXe/t314EOv1KnjK/W7v/OLvnNz551P1PsffFh7911QV0jmW28eqp8/9Va98cbR+uUvXlN7di87Rp3TgJ/NsV3EXkXpT3+lHf/Ua1hv+4aXyk/u7tv7AeRm5oru7wbP7eIldwkVTM3puAp6zFjxsMP5RhvrluuDR2fPV8LB4/5xm610vBvSB+HDtqQFOnQYH4NCITBvBLgfzS5/8InydHDozZJMZ1uHHuNF33OS7VMdW63N9NM24FyxelMBKxwT/mwIZ5N5HEMz0a1Gt8GngnGOu8lNh6/MKwic6IV2vJyjAE0mm7aFPhTUXZZ8xE1k+T0ABnz71eOWCybDDN4SkXFuHyMZBzA2Bw6600XgQ8QmV0NuebEhitIOeALIQ4FDI5xGtZQArvHQr+/G+jaYpCFf9tGPcPvuj5rO8jPhUoJI87EoklkkKo9tC2MOMec6bkyGzj7o1K7mHk48TY7N5lTBixpl08Gnkw6bbB75KDu8GAiJnb7DgMqZAPdAR3bQsRUbfUWr3e4773/ob6pMJngxuhMcc5X14mOdRX+sk5gix7JkhJ9uV5VtHJMXrMTBD2lzhg4c/YZYtw+7JAsbqSE7gxjIObqFp9S+wCNffYXMxya+psQWtWOzTtjFsza0M04yeZjbr372A5n5hWCsHDa3Hum07Qqr+1xobOQbW/yCKrb2PyLNR45waKD7PQODHubwMycqcsXjX2uWLQwHP1cj6hx6n/ifvqXWfnEni6+M860S/KOdnyjhYybyZWF5gQSVrmxa/Vs5khB7LFH2c8YwHTKC3MRHguMISBeblgxqJtgcsY/FaTyTJkhOMbERB2zDRm1IOY8Flnr+P5RsNV36jjbit0i/oI+Fg0NyoPV/5hCb9VAg76LWQNm/F0RckY2PpD80yBbLIrajn86TDOYP7OK6hn6AyH1nOdiN32iLjYxS578O54DO4GxPH9z61wm563xpQBVfXbZ9yNABkc+y1OOAvlWjLBw6GH+SLLrkNX0lr4Z+8gR6T94IJVbKWfcfNuigz7GPb4l6rmEDIloO4mFd9m8KyDaAd4KSlahQDHSWZPtGv8AbeeRUZxWHeIT38zzjmR6HXHPp8y+87FzKN1JWZQR+LdTS4nwd//DDOnLkqFSu1oFL93k+4i7Pvt1V2zZXbd68VE8/92J96Vdur0NHjtf/8ad/V8c++qh+6fO31smPTtR775ysl149WL/w6evrysv21GWXne++9nhRjDm4EZKfnpB+DANPzf5iGBXhVZ7Em1yTXz0fZXzzjJ9kh9289BECiE1/hNky/JwO8qEwGfmuHmCTh2zkmk5tCqqKrrO+8A+KcxfU3DrUj9gvPWQ68aYHEM987f/vBRU5QV4hC4TkEnWPKSdw5ORbQJqvx8eYloEaYuC6jbEc+gSfgDx7JHA8kDFiKLAvKnP2ncJRhheKcUPKZWx3WTRNF0idXIdiqEi/yW7aoUwuq2+EynO69J0akH5mTT7AiD3gKLZyhFGXTRaHvqADxJi5SThkSCZkKCWOieWEGFHKI3gal9izDmMpaOvGFh2+eBcea+CIyaICQeDBcoqr0zaSNdmAUOgQMpLVhwJCAjr5JIuzOSPPUcR8GeaFzgEVDMNDE1lAL5ZGtxy9fNXuKm823zz+tgIDy0y0jUAhXnVrkc1GYTu4oRtL43fwZo/3KqczLEE+uN30xEVYJTtX8CZnsvNMk4Och/TY8VP1vb95sN55b8U/QpgFa+gTKVePvpKIoglgnwc4qvXW9qrkcg43a5AoGSUUHHLCm0WnB5TlG8ShDGZ58UKpur/uGKN8dv851sQ4R3bteD1oFUcmW3YV+eiGr6LyS65YKLvlHHUWE34LZ/PyFtMRf9uNrYwkUUPvBUhifcUy8gWb+f2cnixt28iBnvzy3Eqe78FXDsdGZwYCmyvX9bIf0m8/LEdl2c/CkX8Hka/TIjvysQWZPN+kSZEJFCxszuPYZV9GrFT04a5Te/ft+viKPAd+9C98m9cysZvBjL3xzx8LihYa5DApM9Fz5wxbiHkuTBJT7O8Nuf1wfJCpM7KxUPKwHwPpfcdMFvSY9CRr02Jf2+UNlbG8xI5MZKg9GxMd0t3ziD+Osz3Rbz9p40/tvohSGSv4uQcZISCvODPpa7PPt3r45V9skGzzC5A1ewZsPzRURgwMYUkOpRhQhZ9HmLVv0qBjMiYlC3BZNNzx4XAu6gxfy7AuzkOU7R5yoyMxngXH3m05soEgT2SbBMHRMqDNw57k6mrt3LmjTp44XofePapFO3LoA28G19Zr/95t9bnbry/+jQpj78SHKz4YL+tr0GzUqsbH//nXd9aff+fOuuHaK+rXv3qbXF6pdw6fqFdefbV+82t31JG3X6kDF51XW7fxlXPNYTKHX7Ofkz90m3MBE92h8oOKcH1WIPSXeE59JWPwRYf62uORBWrMh8Bs/AJWIhXONrf78HqRjk4eSz7vvMkGmpB5zlyotpiWOQOwDUlKao4ZPinqOsLnuQ9yjzuO9BIXRp67EDrkMtbjKxcjyHQTU47OlPAvFyleOy347wfk2G6B1asMjtxriC+4zLhj0zV4UDXaXeePs6Dja7t4H+SUvZGiUXHJw/Idc8kdVDlkgwd15mjHUHSeG2apnCTcSaWOfnIiY8igk63C7lFm7iUyRo8jcW7JAH4S58Si4zj/b771R9+mgrAOOC/sQ0YMNXvaZDAJ2ILbsBEr7BIQeFeFz+SMgg5sDM6LP5IDgGUSbJ27A2gAC1/K0zbePYg4i8c+YLggupljs6i43XJNLNUUdIieEh0DXTqQyXoEi7ra0OKBZGoBA4ezxdDdNs50tlE8XC0sLG2u5176oLbv2FoX7t8pufmGkePgIMMu3wTUY6OsQ69fAYZRaINhAQC4KoYeXQ3Q9ELWm1PqDHJfkRMLbHZbeOB2Aja+wfUuhjh3evCZOonPpJp4rWshZ8MJeFGSXi/UssFyUSE/saf7ricYdLkouiRr5AOt2zjk6ET4OLvFb8RObY6jUCOO1qVWL8AqA8HLLjU4RooAA7r7gviwkEHneEEzxgPDtidL+MIzzRmAsmMCm+pMvG3L7ASewrQ8UkJAfBNb20gOi4aNC3e4uKsEzv0ufL8A26Ei544x/UBQoLE9IO0TRxAeEzKAeLiPJJepHduTK5HvM/Tole/OTXhGvLHXvsINnXTTAyoGkGWzE+s+IxTRk3wAFHP7hQqEgbKu9IvjaV2xN+MK4SY1tN4hyZA5Ljyz4C5GNjEU0Oq5Bxx2g+M04gp039He/C3VfWB7E5sGx3rkI5HpNs7OR3g0jqa2i2f0oVdIXRywwTr//POEWqnLLj1/wgstebN//9668rKLVEHAmZpfnKt9+7bV3vO2QKD8PlsX7NtTe/fuqK98+ba64vLdkrtR7x1erZ/e82j91td/sQ7s31bvvXeknnrq1frgg3e1yd7wPxDNN2Nli5SRl4DfVcYO4kA5bmb8mNy0+Avx8A+ywZcD0fEcn80zZEiycN330/EJWIdLiLQCt5vOoaOVXOm+iK4co6y2wToB8OmjgRC47LeRJ1Ewxtt0PrTNorOdIMTi8UJxRqBzTKCtic8AvP1xjPltvwCZelHv/BktBotVm7FUOIHSCznOvVlgjEEGj46ex/ApNwSwb8qTduKKbVPNto8/64Y/ftv2kBh6HUUO52xY1DD4wTUgyzKgMSLHrEzLUR2AN35qg/Ov//kffttEEwEjmK3QlamSUbWQaZIRBESkDkG+4RLcVFDq+Q2SSGHCCp8bTRNhJLbwWnGsw8kDTUgA+Hy4Fh1tT8tkJ0vK0J7dNq4TVERFNmo5d5DiT+TZBhMzccQnL9pDvgF+XsgSr6/8fMtWGoSbW5yvt9//sE6fPqHJ5nxf2U4m9BFDaL35GEJbvqyJPdLRSdH0QDYQoqJ94BqQYYBP5ekiMpLBCniGZFwha4duXaIIfXRxcJeJ+CQhzaay6LXI2nvR8CuafpbBFOjI5GPAT+HoR2zmLkSbi05s8Rl6ldEDzNowrbsoSGFhjqt8qkMGmsQOHYdt0NmZQB8KObFLMKGhzAs5jjtxTcw8ITSNZDR39MClMkgVsAF5nHtSgKI3S91uPLyS5weCB3gh5CUabEN26sOWESdEYN90YpRfegHcGsdf5AejsgpemAfOeAnJ5i5+g7M+y5d+9RV4wDgo6Eud5I3bvKBiTIhYdx0vdMFpe0XjXMVGyw757MTkPvdtTyxXcSpSMLVDJZ8jR/rQ1WVijr7RPgqDQ4AM/dHmeICS3tk+AQk99g+MP4Jp+ZZBDqs8sQn/RlxMx8ZE/crd6rYHPl6Rk9gB1jEUeVM1bCNa3tyqzhgnfmxoVfM8w4GMvXu31uWXn0cALcOirEsXbOsr4uGODc+urOsia1EbnK0e69AQu/3i/8Qn9ig/N+qM6PlF5p/85MG65MKd9bnPfrJWTp+qCw7sr517tmqPtFqXfeLCWlrMA/DYhhfYZLU6nA+yjQXetuOvjgnEbePyET6myF4dAPRNBM46OLtNh2JBgfHA6+OQeRrqmdxzbUA6KTYhR6hQU1XJOqmp7ybzFG+xhXKfge7fiQ4KktH49p3TKJqEHGiZtqIbfcLfeOfYgBoQ3YMMUPs5wnW2TphAqcxp0gf2r31Q1blMP2beRV9fgCEaMcQU+ngkPuYo1UOfHJ/03+z70OGxDRtr8Mh9mvyxsA5kwO6ckCzzgXBb5FIfkfLhecsyw+MoBYV5aXv87h/JGxY4+OM4hBaJ41CONgruFIRQVROnqWPihd8zWw6boz8okW09JP7IQd8CE6lvU/EyD20qe7yGx87ojzsDOlkWYFmi5VaifwdjdARgfUgTLnc5QLrJsvyP0ijP4G2LXtYBwkmosplN7Q3KJOiAmqj1FR+IeW1q1vlWkRrmdLX91Avv1YvPvVi/+xufFx2+jYWBGIqIiyGuxMeYEKgsnX54T9KtTXowA92OU8/Qau1/hwCl21VGFOXclYAw8fAvTKpOvFqoF5ohl4+tenByR8vJOQCbkEQ7dPjAK4nJ7WXZILncNQNHmyekwUNbyonxxBeVYyPe8BY8xwRoByeHPIkpbvESvuiJBJNpegq9xerAC3zxcyNDlwHi2bqAWn/8MH2gTXptnSQJn41F/PCvxw7AT99V0SLCixjBhxzwyOw7isTBzyep7DssqhNHbxOlDw/dpoOf/Xd/gBUti5OfLxp2YYc/8Rvg3+CRv+BstUjhwXYvjiq638Xvg5fasMGyRMNHrt3/zglkoVLjkNzOggyafpHcIcdIge8W0ufwjBYAOvtBjIf88E7p/aB1MNYFb74iLbn4IPr0QKRmUyGf9OY7iMMeaHsMOH+hkU42JNShMz/+Cby5QIb6y3TgRm6Bd5tq0NPesgLoHBM0ckVrLOfWT+yhG5bHT3KCdyTk7Hbip5flSQb9hyyqslhl5MmeOTaGi+mbqJTPGo/++FaI+UXlgSSNHz3laT7i7H8/MLeWfueukOQzbg4fOlzLm5dqaXnJbmjP403NvHSwyeI5OsagffccBa8IMZOaY6D4iAY/HOcBlJjX1KyjF1LZZr/inyjGOW3Nj0zQXof4s80B6Pitnp77El3iM0p6iz3pH8dUEC0C69MRtCB95E0mfaT2Hr+0MaoBxiux9ChXW9ilRWTdd978mg9AB/Woih06hKA/2VMhK1YLROfn5WbALdZJBV90bvGCrmfucaZM5Qlsp/mC9bts5BfgOy45i1Nn8gZ/oEOru9w0ml90Jg8mfPLBvs76TH/FoFQVR2TxLkbHGPDYcBwGH828jXrriO/CqW4fdMSnocp15KNIR59hghjFNkLUbTzMAGeSkx16DKGNQGAHVy29KIaBzsd+Dj8XgANDVpzBdeSkFy2Sw4pU1JkdpZ/4NhqkzjomV6/SCyMJ6ITmMD+KPB3JJsSp3YMigbSJEefDdb15QvXgS6AmD/epZ+V17Cc2OsXeLHh5Cb+mFuJDR2hO2bF1Wy3Oj39sN/RhI6Ve3CyLIMGvc/8TvMSB/og9HPSNNwnixS4vEio7nviOjcg134jbBEddeJ2Rlklq8A5KwFdoyupFXb32RwDI47PdtbX8x+3eaPA1aeLBFEwfb6wz+UVebCW34k/ciU/Elr7oPu1ExxZgslgIwHXOgUMXVPRIHtTL0Q/pwpWHAymlLmbTowwV1oNqdVLLdVSEZjNB0jo+4smPHLJAhA48zzbA10dU5PkXXLM8+w5e9K1D9iKfZ0B4UNt8yCO/yDOVoQv03b0RPx22CZ0qM6mv9be8hvzW57L9G7YN211XQ54xQF73JQvuJv+CMIuefVQbPD6cs4RFtEMXx4Lw8JG/fpYJ+0SKv+SFiMwHWL9yxlYqBpk4OYg9zznlsDkSwiLsGKJv8FuG9Se3kc+GnU1d22g6OHSGHyx2EXfagI6X60ENUP/SJj7bPwA6y9J50kf66/hS8XNcbFqJnfDd0v2ADeDJKgmw3ULNgOyBeIB1CPCeiwr0pR27NQq4UDvDP93EptG3TntoGHvZ+Piq0jFlPHOnWci5lUgWjjnvjBYyNoN79+2s7ZqzNs1rTl1Ur5xR/p0+W2ureaaOXLVf0uF5TzzRpvlC8XGvyC++TIyu9iFn8lkUKnceN7CBlfTkj+qTfE2zxobesNPpp7iJfl25z+HxqjZUtEzzokcNhJgM6zVjVi+orBnkSQ42fO4XNoE6cfSch930M2Ns8hyXbQodwei9l31WLCb61Bm8aEYTcYcL/dRxABubPHalX7M+oEdn/dFG31LXaXLEiK4ja+QFdeSPHHZ2Yp+AmPvboaqSAxzOUuZG20/cqZvcMePNJrUsQ3zxWad8cSNjpefo3N0nW4hx/DMMne1IbBzuQOO/0PPqfUFk5wy0r/P/6l/8kX8HB7SNACv5EAM9GfREkodCoZ3SwGSjxJ/fEOCWFTy4HMcIckyCOJ1CpDhn12ZJYzDECcATDCxSiATjxhnpg038BEU1moa9JHX+xDuCYD28Qdo+ia8l4wajaFhqIFjxB3p46TiVyWARobsHjZlwgILtEK/OZ7QFf+XVd+qqqw74c+/YoEN04UWeasj0yCBJIiaLIqj4m06MfCznYyJvkMRAk+/EWBhJpClG8hjiQHzAHrXLJyYU+l1TiviSTB40kjEZxGYd9OJb4+FHFmXJQv8ZLfz5vyR8FZ7+5rN96ZRN7j/RYDN+kth6k6zerOEW/sUfXl4UnCDYgx/WbnugJd7UWSQZPKbBXuWqH8ykP6R2iIwfosMSP4xu37A8gwJVhMNCBQ5RNFCQqRHkfG9bdbZdlAXeQmuwAejzEcvGO3JjlGvOVVkw/EyfsrlggyYb1afEATqzictXrRyjn9k5JyaKuUiFjS9qSm/DQx9Rn5Y5EJCNhayTjLadNtxnU+PfLEnn2136OJtWxQ88/UBsWVjIGbsQX+h/TzIYDxaDx+F5Rm2J3Rin+Kzc8J0v4Sdzi4B+kqe2jTZkdbvUCxceXsSo24Y50iNbtGkk/7Kwz8g2X8B3JKXFOPwBiWn4IkXg8Z0+6zHrLpKAdf/vM/pv0X1hGei1EOKRb0dCCxI7pnc1IKIs+fBK9LyEoM13fEyhmnwNFfX4bBkgwJuHmECIfp9EA0l0uE9MrzNl+cLmhqoXUr0mHxuYd+gwBzhkKEqI08FWhpx1bpqPOSdn6P17UnrZeEXXonQw3iZzuw6+co+h8EDjvNM5cwYIqrSR5dCRg2xoGGuq2SD4cg6t+FKRHZlvJjEnyPZXRY8xStKudm8+dWSuhEz6GCMaMNDih+cE0fcFSrQCGWc4ZRn2STq6rLO3f8QQW5Dd3IRIIBJh0kY+uh/wxzZFL3XrcR3QedI+A6DJC50x3baoYj8hdYMLjjXKuDsbSh3EBt1+QYplxJudpvpTZcsbfkKE/fQtUpDtu15WQ64gxegJPUCMwfGlFBOP+TmvkCVOKlHxGf85Ja4BIfCB2AisLrcY5YgqxuuIcjktZwnkVEDaMnjpTCSEH9lZXKb0GM3XRbGZYE2lwGVJTlAMwhXzSRxTTRY6kjhBpA2OHDM4IZKM1KUIEUy6TvzYloVgdIZosZHD1o8B0ncxRCAcu06CTEyQK3sU/H6wTpExjp+wbzt8ZaMzvGYU9CBZXl4y37FjJzIhiIe6jdX5rBYTEph6rmEitw9fMbl9xGv4i239TS9JEQbZ/CoqE6oGtftTPNrknOWqWBT8l2/vqlnArJffsBn6kMrXpPknddJjWVr8+JYMOjZt4v/ZLMifzf711OWlxdqyvEOT4pL4ztTmpfnarDa+ToufSMRsx88TLzEmlvyrDe46aLJnQAnnKyEPHPwkO/A5C2j3H2fksmDwv3J4/iYThi3XoT51LOj+6GIA8BGeP8ZzO4scEzBXilrIscs2ht72+axokd/2XYus7OgYgSN/sN19oHI2WNhPM33GBDiuLIO0THzwx5eq81+0+/NuX41IlkQp7vQU8bfF7nN4mIT41p6fY7MlodFf7AeDDmwlLqYhh0e+QyjABm8OVcVH+i6pgq7kU8aJ4oQuIXJHMfajY0O+ZewmFolDZISeHJvGY3KILpAy//oAfnKD/iD+6OnYCmFfbaf40Q3YH9rhUy55ocEuyzDJoOX/QjFep3YAfYaGMvHnmG13eQizLP0hf41/HItvMhs8Y4KNATGBiPWPtObu59KicpSvC48+mO2HAHo4k3fIzV2SCY31MnbUL5LtqnzGbyHMy4Edne9qsZ3YMsllEbXu1N0ckCz6FaSojZY1bpd1vJleUVSf5q4J9M4jzhBAaR3EkLywdqFH/4lkYiPkOOIWYkWWkzuQqy/YIHEnc+SPG5ElifGLst6l27IE6PbCNhDWJToOz8mj7E0KNjSPCu0LOOcvL50pd+wYT7kTwhjBpHn172b5q/wVY8eWvvO3Agc0Po8bCKTfrgtaNkCvtX7Ls8zYYfyQ44sR48KHjEEgCYGJzeoEzn3nB6ANX4l463aMiI+rrOu0UgxfqFLtOBFGdYY/xubmoBLNZzYxvjhqJkG+fZp5bBK/YZvHuID48ttN8wvR3fMAh32Bwg1ulH61Sz//H0+9jnQdyNeBAtFtevy+n+okYgcSPpIiymExGxOr2hnAXoB07iBBQjCABIs2KRo0OVsDqqMUYpB0dBfBOiKDR5GCn85mpOB8CLWQ6JydpGDoAfoM0NY2zF5Zu65Wzr7KkK2+opR/6TgGCNQzspDDi3aV+VcQ1JmM3KmO1bDbr4DN0UF81mtz/fTOx+pTN15al1y004sVeiFCJ5MCgxCe7KBpisyUoxuB0GThGTrVJ26THd7UCE8S0S1nzvLT6tBkgiUD+Xopg03UnkxEZR0bKkcHiY4+tCGOxTv0uezn2xjLdXql6uVX3q033zisJMOmM7Vz53JdeOHOuuTAHiU6d3TELzmZYGb9GYPISrA3B0q7n5oOYOHh8+G+Igw9fTeVibH0gLpVAC6HZUiX/SVvhGagdf5yJeWJjMGqc2jCxzkbDyY3yRk4Yhkb2k7ihwHDFkG3tQxP1qO95ZOLMLcsDhbLpgHOkcNYIFeZRL0xxQ4a04uJqfpJSOJEuzcyqhOrlgP4YkRlV5kobL7kqW45enXOe2xM+GTjkiZ1KiJ2Hnv+0OGUxhKE8UusiTf+t3+WLTw8UPoKD1kCXzBgt3AcgDd3yh9vZgQsIMgDwMBr/8Qb/5HApKq8FS4f2erFJh+fHR7ZIiJoSWnLMG/a2lcmT0y1wAFeLGT4/KL6SbI8wQsPj+VKp2d/KWDuAc+/ArD9HgeB0A89o4/yrKD4sJezeJC3zhhX7jMH+0JMeu2r1LTeWUAshzLXfQxA17RNTxsb144twJV9bKUy0+/4ZYB/FAfMyu46QJ0SMXNajp72nVzBrC2z4H7TQf4ypTWQWv74ijgNm63KH3OQRyPP3WnoE6idbx3mDkXwnVumsJj4lMgLhi+z9k3iqAOc5wDZ4o2B5cgGU6B+5LnKze/4EEPkgBvyAMcPHsdlhp6afOWiDqBPPecN/9CMHR378QFL7BOOOLo/hbc18AtnffBggs42f8TTvByUla/k7nT8jrlkyCDOHovowhbsGnIjTe+WzdiLcW0r0TKN6ilhpOT4RoIbooOSzxMO8c/0v2Ogd2Jriox7eOb/m//6W/6auEw2MTBl0/swqjsr1uqkA6GZUJIszWd5jhwB4o2O42yUFbMLt6PSy3ucN7EIRpIiiQSXDtf5QyB6cViHryB1ntjQdsJuufCkQxxUaKPRPEnMIdecyAULbw6AjQALz5z/sd0Ss6coNFmp2YuEaFjgQi167DMgQyct9m+/c6g2Ly3W3r3bakM6ejKbLIz4oBP+WhIovdJZ2Md5LpOcXo4fHz95o4YqJTN3RqAjDslenFP8iDNFJSii3IIOaFVRTJe3LNfC8lKtrGhC3SBh52pBO+rFxfzw3iK/4SP/Vzfm6rHHXq+//Mt76oUXX6sdO7fXxQcuFs2CNj0nauu2xdp33i7bR/IzsaDLMeFQLUXKmG3jXU+SzrTJ9i4n12y1wdiJHMmUD6EU0LeDMLlrQtQgVDUmoFxVgM8GTrTq19bXMJs7Pcn1w3i2RzKta9QB6NHbuntCohb9WIyZ1Ke+kWOtp/Mvi3nyIHmqAxmeDJGCAJ0RRT+r2bKlTWShl/7kFC2cOCMrfrHJ4CMoA7IEnkjZbFuG3vgTbnFpyfnVV4W8+yMXaRziLYKPM30bXjzYbrz4bLtevPfVG4Ad9pkzbMJ1CsfenCebG5VnD/DdBnjxl3zkuIxG0bHZdry9aNAa8GYC20RjO/HPzGmn7I+6tW3IR2nhtf5xZj5CTmIBTWxj8vfV69jghJb+dFUwZMHrMTNsEMA3FEz0xC/ViNewuc/RB102NxPz1c7mcJa+1VMfBZ/U5I9dW14fAJqh+3hbS5vQjbMKOrCT+QvcwAvaFoPOnSfOJ/pIL+aPfMsw8rkb534eOQdAR5x8l0Qo+oDugcN5MWKJLuRO9YoOWhXpNevE+RlbALfr8EPz9OY483KeWBYnzpItmcNc4xxrHfEIOTkDs/73F0CaR8g0uVk2qX2IlZChZ0IblRSht/1qo8JpkMTHweMNJI2Cc+TqxfhuuRMbDQMvHFjrIabWIz5/fJc2X2hTcigh4BzwhhOwqJHr9i92icK4qe7IsQ7FH0r/jIJ4sDni9TYcgW7TE/f+hBFpRO+UPaBk2ERuW2XH1ebB1c4TiDTHEA7RYQT0OntxxSDJxV0AfjIwwW1ZLtpWRHphHLaBp8SmgAnAsoN2InsDJERs1hsNAzwZqL11OOACuwkh5Niol2lU9+QjGnBc4SzML9bzWsyfe+4dLeKLdd6+nfXZ26+u8/Ys1/rq6SRD6xZElyXqrA3a/HI9/PALtXPbct184yW+IvXGZtjlztDRv7QKF3H28zMI1tYcm/CPOh/7eQGRbOLExoZQ4Qex41mphUWuHrUYiYZnU+go/qswsdI1sdokj0V+bsk/+f7u+0fq5ZfeqI8+Wq3VVf5T8XqtaiG//LILat++XXX02PF68+CheumFN2ubNjFf++oddfU1B2p5WXLx4Sx3KXKHKD2YySWxsKuOJTX7yCEfyAHuhnUM7KQAf3tCngzKIcd0KtgXHXCYjhJyRN99mMVbtkUoYTUt/e/8ko1n1hU/4uyNZIBJNZNs/JjolIzYiL3DLuHBRWPAdgnnyVXK+mOHXoQpe6yJhzIHEH/wNX6z6UEnHy2iH3p0c0Br28aYZCzQbAqPH+kghn4FD7CRjM7Br8ghzzZBaz1T4K4BGmx761IYQkb/K66ylXo2XvJXOpDVfrXfwLxizV0INQYhgA4Z6/SFzpEXO2izzcIBE7xexBZZ/TEUetlQEnfyAxu80IfFcgGiAgOL6TBcQtKfxJue566evyFn/eHlwgZPkj9ETm3ip63z0QuH9aSemIofvhH7v8+/M0nOyQJPLJwjGs/oil/KB9HzT0+XFFPo4G85gJ+vEOCzvUX+rK5Rdv/o7LlW+EkbdQg8H+kErexzrIdsgKIlQWPd2Jn4UmfudywtlzxJbBBCmVekwGlJpqU4ay8kiRv25ivoxBoro3fQq8zFM/jEf2bszgD1yCU/4dUh9wB/1ChEYkMjeTfk23nsyhmbnAcw+i2y7WeXhW8c/QGZc0+AjcgwvWiwmzh4XnY5Qsm66dzOFjvynFfig8ryVQb8bsPwRfaryHiAxu3w6JjySBLjlropIs+2h8VgjeCxBZni9fwtOtuBStGRs/bHgeMvuhxvysZAGzvCFX3YYB5s8XhQq2lU7FySXGwx3zAQEu7Str3OlyfvvxNxUS7IFZUEIMidChaDeB9gEmFkDVfBTNwfhzYIIBje4MAim2hCHvLpUnQzEPxsyvySJ2QvLuwE1eaJQMynV07Vli2bxUuACQ3ybKBtwtbIlZOuQ6cg2Rbk0IH60wCAjgECwleZDUEpOKKxDN7wc65+etejNb+0o/bsOV8L/fv1wftv169/4xfr/P35dlQvVh1L9CZysl9+Pfbzl/2/Ym79hcs1OZ1y52dCHCNLqvhmA3L8U/DSqWsPL7wk0Lw2WWur69psqUI8xWLpiiPdhi4+wtE1dh05dqLeevdoHTt6WnxVN9xwoLZtmas1bVrIY54NOLtpud7/4KN6+tmDdfCNo5oYqvaet1ubl811em21jh49UW+//YE2Oqfrg0PvaZNzQa2eXq9fuOmy+rVfvb62blWyb9A3JClTvnzhs1e9nJgCYuD+k5/e3Lj/mYQoiIOzCoyDCcgpkhi6VRZ1IZCRCU68yAdL7MwgCSpbo8VJn07uV/1Rg98bY8WVRHQfiU7rtvBJdCaXCAigxwvVqDuXjCN2wSKGhdUgfWxcZxdi7GVi2VjLZ/LYAYDPmcl32GOgjJ/EMzptkzuYcal2yedZjwWeQfJzRSzq8ssiRYOdovXBou/cTOyczqZicmKcUFIugafR43F6tZy4q8wYUDOxRKY/MhIOjtDGB8ztqzHV0geU1dAbHM69wckYhGdqd9vax8chesLnb1hJn/0CpVjCwgKAHB+qM12RU0DrgYczcWidbHAoe1EUD3PR6vpoE5DXxIevXIPzXUCdmcfyMVLGL3Xr01/iKSCOAvQnDyIjOJ8cL+LGYCQHfGdRMv1xpGwjguDXeT5FTEsaxwBiWq4/wlGdMj4g3DYiG0UcQ++GcguNxBFjoSd304eRg/XEk48/mJfhnPQbLxDEnRYqQw95TB/T3L7bFr0md/ipt10Dupw+ndoeJPo1/lS0SLUnkqFDmdcOtAy+5p09d5lZlGL8HX0ixb6TILz1C5sxSvvUVreRD+QYcaFPEUa7Dj9QO+QYz2nYTE663nbQZ8LTZ2hkjqGtdYEVFT1iWfRHy6EvemxBbzmj3Vwqdr0hejnQ2Xwz8dKf8wgJTInw4o/qxAbwHO1cl51qwhZfLKiZWDgmtCEb2tRctx5oJMty9EKVBERX/uybddFujGTTBl58nmt7/lU74w7Khk1PaIMzmVDoLIwXBQq9+7J3Nkv8mezd0fhBsrnHAHhjAtQSZ+jARQ7QhoZvE/9diQhrGJ1Y2VQ/ueuZumj/jrrtlqs8afPAK7JW1ubq//Xf/bv63OduqS997he06K7VGQWDQeeLbr1hl7paFQYtQxc7wIlAhPOb+A0HknelFheXZQLPdZxS++gk7KcTuctxRldOc0xkW2zfW2+9U0vaXF14we46o8Vq08LmeuDBF+r4h8fra1+7pda1YSEo3XkYzUTHtyHw7ezctnr86Rcl+0zd8qnrJWNFNNkM0Pn+ajMbMMFZ4dlUbJIdmq5Epwnt7NZ65NEX6sUX3qg77ri5brzpgPpH8cE18a+J9sjxlXrxxTfq9dffrZXT/NrtXO3au7cOaZNz9MjB+iff/HLt2rq1Tq2u1VsHP6wHH3qhnpG8bTu21aWXXVDbN8/V3j3ba4fqW7Yv13nn7ajt27Zgcr388ht15PBxbYB21FVXXqRo5b8Wu3PUv/idW/yq8oZf9I3a+65Ukt4uqiGn/kyXIdtA0npyFm+unvVnufSxCFCpgicF+o52vazXOsnNFIggm4L+Fwe8PBr1tyZ+575EejJSGjKoPdUz4UOmY7KJFnjRcj5LkujTIj34ptK6FiTGqO1XHfuwm69+MwmxaWIjj63oXldfLC9rDLCgenJAIuMhfvkOFlfvqnBwJ5HFaHV1xXVPiA7K0CN+fO+NBe8L1kfs6ANhRA4fi7NZ4Q0arS7kbtOYcCUTPqyCPR89STbxR+awA23cWRCBcIw7iZIM2qGDpp8vSr+LVpC8gU4SNIZNr5c/+8ce/+Hf8G34SV9YL/SURe2PkEZO4QOHn4MRHpxh+Ny8avCZHKNKDhAbfxRsfdmcOzSmi24HBEmWi6zUHQ/PnVQY8uJFjqvYQXxUGXJg53+JsVHm2TzkQYccAu1JHHVKLPeFaHuxdf9IHpB+SJ7YB5jA62UbPUdK14hlvkCiPEemXga1syG3bv31OHKryvR9P7aADNrzD2KxX32rJnRLo31CF2OQ2KbPEQsfNJIq//DBiyY6TUdciKf0Ce+UFd5j2aMMa/BJOBWxIfFObsCnpujCdhWYexxV0cc1Imx15nUE1eC6Zc/YCJY6JVU9PyFEQHuvm+iDh5xNP0UO9hCH6ASHKvwb8VUrePcb/rrMfND86IVOwMkmWQgC4rvas0mLffCSd9jpTZDo4INVFRf6+TDqnD1mbQ8H8YKMixmtd8InzqgUPbmDEOEsY8IV02hy3g+ghHzccOzMI2zXzQmv5DmekYcgWoVxDYhcbAkWduuElhiYN/H2Q8YWYCUYj8GioMrggjBNqmMgBujKwkJ6g4MGHRASaLWEHmMkQUpjPii9CJBp4xydvzC/XD+954V66Gcv1z/46i31yWv3DXpN0Ev819z5+sGPnqj33j9c/+wf/qomnxNKBkn1LlHgzsVWrmC0itpjOdgPpbK0sKFQ+4kT6/Xk4y/V+tqJ+sxnbq7lJZ57gEU8iNRAZJPD8yfvHjpVd971WB0/+mF96Uufqsv5h3UbS76V/P6HK/XgA4/V13/ts7W8iF9is+r4lKRhQZN+ba5efOVgrZ5crRtvuFxmrypJFhXS+frw2Ml69+2P6pXXXq9Tp1brissvqk/ffGmtnj4t35dKLPWjnzzkGGzfvquefurZ2rd3l2J0qe/EnF45Wwff+rCOHj2lDcruuuTS82qfNiKLC2drVZuxV14/Wn/7/btr994dtWfXrnrnrXf9A2C33XKDZezZvVUbmaVa3nzWiy3AQHP0WWAVj8WlzYrigmw4Zdsda2I7BiJA/IjBqLoOEANoUucMLkQkq4uKmRcj6NBLrwmPFR5QQ+4Q6UEMcqoj/Q9w5eCFTjiugOn//qYOZXSS53oPh978tWbs0OFNIzk+GaCx3yX06c+ypLJ9Nj1l+EVretWd3yyOA6Ij7cjgzo5R0u8JpI2QEl6JB3Ymt7ljo6L523dOnmAdrcTXNccTnmweszDCo3hIDmXk2E9UsghYJP83a9X2tQ7/Y0KN5dOnTtnOxeVF/1aO4yAZ8HjsYRyTAwf+KXd8N8Q0fNV8bHC80w0uc05iqi2KddoTkKiXLGJNnbwEZbvIHWTozxHmt1yQYwqAWMQ3uJAPtE/9vFMDFy7Q+CvLgiV/Lb7zMzosx/ZKVsQJhgwRIpo+owDtrHzLQLX6wayURYdO4mZbjYQnsvxRlWQQIzMRC8bTUN59yDk/9smQjf3+aFQI7vYRJ37jxLkPWuLQpMkyG5oRGwB7GClORUHL77hhg8s2U2165eHYQBZ72sc8yEvC+k5W2nPQBqk3225F7NAHr22IDAzyP3ClZptosxrTA+ZyHAX4BJoF2rnKt51E3Pku4OSP/KwPhLVHvxDo4RtBBoIWZW4PZWg8F7lvhFNM0WO8gA2fENM+F2APdvpOjnBspqHH8t5AAvQFMWyM9Q65AP2EPbO42C4OZM7UkQEd8r0plWxvhtTQY2M65wGxyXYKnwuR9K3nKmSNYxase0D4hXNFOob8lmsZern/RWgrh8zIsQfOuXOBerdHf9vR6hmB8//qn//ht6MkEHIpJCGFZ4IcfLJvtI5gmFjCIhAj6bQkMTJypwd+uoE24eGBDgqVcdJttVwPPPR8XXPtJfXZ267WZKqk1IDdOLOoTc/zdfDNY3X9TbfUq2+8IyEbdfEFu/wja/7dGHT4dj0/dpUFA+HoZa5SivKmY75effnt+p/+7V+IbrMf9uV/tfC15oCI6HB457fVQ4+8Wn/zvXvq4ov319f/wRfrgv07a56M5E+T9vvvf6TNybG66ooDGiTp+CmoPBIC+vmFZW1A1rVpWa0L9u1QbM/UkQ/X6957nqt77v25n3X5xCWfqP0XXFR3/fSRuvDCC+vCi/bWm2+dqD/9j/fUBedfUp//3C11/oV7a+uO3fXiy+/Vg4+8WC+89F698eYRx3PPebu0AVqs0yeO1ocfHq6VldU6q8ntwMVb6qZPfbKOH1+pNQ2+Wz59bf3jf/hlxfmSuviizbV7lxarefxeE/2aYrbuH/LzgNWrJ4V8DVdJqcU435AiEMRZZzx2B/PXyUnX0D7aBOQ3eUIOITcLiOjxgPwa8sDDwyZEhiDA/MgKZNBmYKqfGQDMyB4ITPaZcH2Vin6VmWjwyYA8hOlM/sUGdKvsyTh2osM4HUDLZdPl3B32AkxSvjuDGTgKXjJiUuwFB33L9le+obEEgUjsi9Rgu//rMe0sWo7JkD0Au3wVLpmMvFzx2iOfoysLv/ULnw0HY454RKY35RaLL0xmiUnu5KhNeeOP2UTHQ8ZMkG07PB0f+lW18BCfIQdonwE2kfjatLwkbUKbiU5/0HOGBn63ClSnjDw08gfQJ+mb5G4asEVt0hm/Iq9t4ZyNsOLHtxsl2THSq/1rffGT2FrrOOvFmYP5iD4YuQxkcaAdOqMm/ePNiHCxZDSOMzwRI/tF4TN+DR8A+6lKYpuFKHrMOPHR9gjcNhSSydbhfJi2wwOXx70K/gYkuMmRNqice0h0XGLLBCCEXsHPN0TDnyZw6hCdYTEbAweVOvdFUYPlqw4qfRJomdDad72yYU5/eIzq5btL0MsW82OG2yOzNdln7/5MEBsFjBV0cMCPTFH7HLzJDI61RcQu2zbk8TJf+0d7t1A2b7chDT7IXDkHTK9z97ljqz9wksD9CFeyhoe2N73EZrJJgVbl9tW0OqK7D73bLhdHO+J7jBBL8B335gmda/Dr1LZCF9uYv8gmN7qt+Yll+gRN4QUsSeW+G45sBIQqvJQ3PXH/T4asboiAGAqGIIQZBL/o6wCQI4pHKyQ5KZ6p7HYRbucgdEMS3OVmUT19MFen1xfqz//yvvrcF26qay7dpwX2tC6hlutnDz9Xzz77Rp1SdWVdE8/icu3dXvV7v/WLSlp1rCaIBV1NPvXs23VMm43bP3MdPe4JgYVaIVCQhMIF6T78wdF6++0j9Qu3Xi/F8k40/pEuJj8vXpK5sKnuuu+luv+hJ+q//K0v1/XXnl+nV0TDZM8V6eKSN15/87f311XXXFrXX3dhbazy/15Ggki3TE1M+C3PxY06dHSjvvPdB+u2W6+pX7z9unr0kZfrrrufqEsuPVDXXc/zMQvamKzXhydW6/t/d79s2Vw7dixpQ/ZK7T9/f1199f5aXlSfyJ+l5eXaunVz7dq13We+vbR927I/kuJqhc/luTpdWtLiSBxqTfZwbczzOfzOhuJOf8h34sSiSGmTNm9cleMHD9kx2EgurqvpKx5cdq7Qp7KEriRwblOFAZI+pjmdnPzIAPQi4is90pMoUQxv7hjRdYOWPtTBLyRb5qi3rshFfgaWQZ0Mmlv50FLJZBS7ycd8/MDAkgz5B783FAI/mS9CljYGbNvN0XoDg94ndITGZ2HYaJxeWfEiyXMybE78e0OiAWe2Hri2Of7zMQhaWTToF+zj7h8bp9XVVeWe/LAMNvKZkOyfYso4JesBNi2T52tQpjO2QT/1ATvJZ2xOnBiNLJ7+LRZtjCexlgzbKjC/Dr4mrmAKYwVCsVDO+WM/4+GVLPxqnbF16NNB/KZ3lSzFPhuwBxmjrf3lI2Rs60XZd1NEQlzyPAl+ih0RztPAOkiBn5cSQ9vUPhpst7pEVR5Kx8a0jQMdkoPU4OHVaQCm2jMR9FwA2ygZhiQdYeycpopMiokHssnE7tnkTvPM9knop0C9Y+02H2oQOz7xl5wPHfkEdHybhx8CmNgiOmS4jlrQBhueNlmZsUeeqknnvpsE38QeQeIHd/LDGw3LEi22yY7giQ80RB2fKNP3yKSe/IGXvMcHyyV/hg28+s4hdX/0SFnntsnznPHMh2zokJ82m+UdeerGYa95aUORxckbPlHIS8YMPLkpG7FXdfO33xx6uaeRjd80q2y5+KeTRheiMi8L7xyQj85/Sw1YvnzkjnB0Jk/aRiCbDuQOTtyZtWmiIzgImt96R9lnSFyPDvsgnJss81xoXtrIvb6w6P/11m0NxIY5CqHntEeBy+D7BT2vhk2P3fvDs9MntgezmTQanFiYzqBWu4JmVrdTGAPAyCSITqqymYFuJBltECnaxGzWgU1nl7SortWJjU31Z9+9r77ylc/WJy7cLrqlevqZ1/3sy+c/f7M77Gc/e6UeevD5uuO2a+v22y+vEydXa9u2TVrwN9V/+v5T9d57H9Tv/+OvaKEmzdQxmqhtA/bz/I30kucL83wVelVNdJ4GhfKZxZ+ZCbffOXyy/sOf/F397u/9Sl1+6e5aP3VKdjI7sMFaqsNHVuv++39eW7bM1y9/6TNavE4lD/TmgSU9/P4HX7v1x3m1uR5+9GD9tTZEn77lk3X0gw/qiaderCuuvLQuumiX+Llzsl47t++orVuW67h2cz977KU6cGB/fe2rt9SePVtqUbYtLfPz9VxRyw7FY3mZxVmKZT99hF5PLjxDxGLpOUFlvdbV5sVsJLcux+lexSQLg//XiAZXLwrIIfU8sMwiYg1y34rW4UmHhtGV0+Smn4PuhOQbXMa7CfniTJNpOGSBFy7XZbMf1oVHLQDPWqWObYnz7ARv8bLZz9IYjZyhxHrJb0XCtNDwPMu84pj/7wQRNqCBj2LYZHQ+A+iknYXVKoac6M5gDW3ihj1ctfIvBxBjU1Rom9vv5sdL96UOb5QYa7KDuFs2Am0d+Tzl5WzFIvFVoo9Z+fQZMQdkmUgZ24jGH7gZ2+j0IiNdbPS6L7CBjf2ic5kFJXwU6BNMw2yD2yQDnTp702F/sDmLCER5V/+B12KCH8Yz/qSbdp7l4U4MOrKJJf+Qr82KbOMjR8sZ/vquDfIRhSy/ADTrpUpiNYVJ3Xyyz7wqUtU5/nXsBMSIk94+LguwH8LjZ/erAVr+6IdJsKYAHX2fLxjID7GxIHN2/Im4Y09/JLYI7G+NBSYFAzKx3XZahtqZf4d80Ly5T0meqaAp70B5ESIn0T/o+txxSN/hJH2kNmIlvvwYJHkX/qYHWsckbwdYtvjJW48mzLMPFh97AXTqRIt7W3zw9hEaE2jeZs6S2MGNHZOeEA38Nk1E3pSDHIdtkKHw+xtaNog2i/aGiRjHbzCR7/gJj51rGkM8CxcOgLN4xJoHc+WD4sGFpvNO/PZB7WxqskITWwG2Y6POHlMi850ZQfvNGZrJ7+eo3vHv/sjHY+S9CogZNADnyJIcFkjjxnoTcjDGAa0XK3n2qu1qPEARdOuwPuPUzyqAn9UfOxGC3Kmelpn5I2XIWLMyj0WWKGvTz+/7UZM4GCZSmUaDWjWOopA6Bhqt9okxUmS+KLGxUgSoBIWNRCIs8HaQgUV1xKkzy/V/fOfH9eUv3V6XX3Z+/fzxV+uF51+sr/7K7bVnF4uQrijnttapUxu1feuCrhRX68++c782BFvqy1++se6+95laXVmv3/r1W7V2r/mKzZOlNiZejBUMPoPlq88LS9iXCTIWyjf1IYm9sDhXb759qr7zF3fXH/3xN2rHZqWWZK1rcf/w6Kl6/vnX6pXX36wbbrq6brrhE+NOCD7xwDD+SZ8WNZlQb73zQT3/4hv13vun6/lXjtXRj07XqZPH6rZfuKJ+9cu31q6dc7VtS/4J3qIG4Oaty150V9dOaiDxa72SR5x1+OMVJaLvomAxv0osB3oxYdDRydASf/9/I8V3vpZU1xZGRkqE6Eh80Wzo4CwW6l6wpW9yF4GrRQYNkxR6iSWDz5sb6ePfTQiTqyj4GARJfiNGQhJf/8qs2vu2f9DIzAH0HZzkGZOM7MFgZKqMj03budOJDNgX6Eh6meIzTYSPnJR87l4pgJY/p6tWeP3UhwNnkxwLfMYRJg3uSiAX6G+2OT6i7Q0O9jCwQLpvQh75lhn/GPSZ5ALwcveNMUM7Z/86J/YRe0H7Z7APxLtjm3aOjonP7TsgHZ5ADdwlymQlYtFoWy97IO3JgjzaUL74G2+y2z0mAuc1CFlg2UJyty9AHDiLR4s0G0SRTQC74CWeoD1fqOANjAKEV4O9FuHXCyut37S00tfa3Iin5ZET5BlbT4hHxMzn/kCuKs538l52ZeNgbRPAd+KWSIhLp5bf8TWP+1ebj2GT8TCYDT/oO2ImS9A5DprpE8ByDNTjE3L8r0/OAfTKLvoLG7AR38UOPRtw8g8ZDdCjhgUpMolvooQ857agbcef4FT3Kfb6ThH4IdqnYadBcWRMzW56vCCLyHaJzBdNejFNzP4DR6BjkI+Nws/8Awk2u02THzoMdpr0iJ0ZgfChv2mIv/rYY1c4/bFhtC7RMexig3AicVTU7jpyKUqCJLodX0DBz4FsUzC+9OoNBYDvmGE6Fcg149TGXRvGHJvvLPrkL7Sxre+imJ4+JvOF715Da2yxUYExZvjruHYY3A/D5mnMxW+dIeo+8wZHMbZdIRhtXYU+OPz2F3Aky7LVhI1QmJZXxNs+Km6fIKPXlEK1bbbbYqd6gxC/Y6xRpfjlGa/wAOkHYURje1T2OcYEVJz/19/6g28HGSIbYAoMFKiNRA4PFrhgwX4witcIOAbOKvEOXB3qQTR0OHssQ20UaFdpbm5zvfnW0Tp06GS9+eYHdfC1l7S5uaN279ksB7Wv3SAA2gUvMvWtaCJc1q58S/3wJw/XkWNMiPP+GvRVl+2XTA1wbJY6wIPAtxgX6gc/uq+Wt+9VcUsdOnKy3n3/WB0+/JEGwJnasqxFT2T8B92XXn6jHnjo8TqsTc2zz71aDz38TD355HO1efNyfeHzt9bVV16gKK/IrqHEkUDPvHhO1J/9xffrtdfeq4su2Fc33Xy9FrD5evbZ1+q2W66tf/Wtr9aB/Yu1dZFFgq/75q7M+tqqNmArvkKtM/yHXzqRiQzxM53IjhMkOc9kkx2WBxa3Uh1vkmMspk4QT98abJr8mDeg1btESCp/lk9KMklKp5GhcR+jPG8eEFmszOiP+IAkZHIFHmzKBAsGCK+vxuFOgskWV4UPnasqMqErk12JDeOQTE8Ips7mCt7okg7s6EZB+h86ydKZ26EsgN5w6Uwz/N6cd1kv7hIAWSCRg+0qE3hBLzoAMTOIJhNGqr6roAoxwLtYnb7KQ64ZI7QiFw8A30H1mcll9kzQRKX6xB7bBDpxoW9o425W6NmzsVCqXbnjzbDL9HPi5gsI4mgrBND4pE3Q+Do6gVI18VCbJOgd3HBWJ0880p2W4Og99I6oGQ+HdUmWHHA/Y4cX7eE7cmMfUcNX+CwwZdnY/eE+H+AcAxtSEIMv8erYcRhEhLeZ58BxxEcRqRbLKXPXxMNi9AG08ICCkjFLeTLnjYM6sRTJBOeXzrFJeNVhcx7LNwNjHYk0cAic+zpYwOMHPC3HglyejQki3OfGtb7IGj1u23x3wsUQWB5HVLvO2KAZeaYzzq0xUfV2temyGQHT5/gDPxZ4DpAUuUENEeZrf/y7NPjUOnmfuBea3LEgK5N/oH3hLRlQMO/FkeEvZXVmNoTRx3Dmo3pfWM5AsgG/clAXtRp0SOckJmrru4psbvDQcy22QKWiGGyPQYp911ltuaCjHB5IvcnTMY1d1gN0+MsrjJsRI9MMu+2Pzt3fIBxtIVFHvN3vosefGCYa82cMZ00wdzY3rkgvcoTNWKUMeujAV5WDBYUcU0ef+QZ+ph08drCnwGT3sxXjOz5EHnoYYWYZ9fDrEGPrdZ2/x7iDI6IeNDZUkMSX4NgtRPBhH7QzgYet/4+QDTL5UKKXh70XAxoY8LQz2SKLyXepXj/4Yd1978/qkksurl/63E21pA2A/x2CuL2IoY+HWy1Tyby4VC+/fqz+9Dv31AeHj9Uf/8FX6sZrdtf6adEtKOlIVB5W5rda5rSwb1qsu+55ws/rnJ1b1kZixZv4XbsW6pZPX1E33XBFrWuDsbC4WCdPa0Py/MFa0aaDZ2F27dhZ5+3ZXVs2L9bG2knFUjYrufwkOoMXvzlUP3rsRH10alV+XFI8qsDHQ8+8+H7d/+CL9fnbr6sbrtrjTRuLSj98559yJ27+2ExREo4FuG+Hc3jxQJ9s7lulY+wY+HaEtzH+P1RatJDrQSNZomUjwiTBvSb3s/481KSEbuyHay3QQq1cOAYfNLEDogwcFnjIeBvAwIQNO9goKSfIC/toYgQzgCjSv5Kvs+0YcmjiDhwfU6HFdgi4uxU5GZiUscdSdc5BE7FqG2mUPuG8v2EDKBoWXGwE+K2hdW0qfXdDApgkyQH0gfPdM8sd48R6U3dBsY2FiacnHclwzrcO+KAV2G66WvJFJHpyM3dxuIDzZmIG4MMOzv7HqsgcEwmH44E/TBCOmHx0f5Gbo6/RzWKJbZglWuJunygL74lZZKIIPXUhsGcRW2Uc9HxVmI+QnJswyE9s88UMeGFwHW5iwDlXvKG1TnhFy5bKf/KPX8vmx8bg8KZ0BqjiJ7yMAXxNPk3zAJtz90gH9hjFG2TStU6/kAe5W9LPtHiBEI81UvYp44229K7w1qtD4Q4kfuaTe/FbsQHnEJINsRt5zgm1RYPobeqwnURQS/cZ4LN4/I2zQcuBHDZa8T+2dq5H1lSuz8bIH8unMfbYLuLoGGJ/epNcc567hmo1zsjlORvGhs2SDX4uROqxxv9DSvKxBl8H97DVyi2DDuWjkYmNk41cB7etITLQY4JwKVqmcZMCrIwRDJEOckWyHRfKUBFLx5l+pe9VlwDsTV+ZSlhiO3iIk9qZxxhdjq+VJocBFn/364gRczBx8cf/zGFqh4dm1iTmYuKLDmKXZ1yjmxd5SwAtc+Rzy1bwIZPuKPe75LsVXNCuO7bYSc7TJqTpkMndLdX8jS+9bEIzUiImjhfjHUzk2BYOeOUpPJTsj2LEePZvKiFCdJ5bHD/iCRf9DA93zlVvfbyLBhUgFZr0nfHImavDhw/Xjp07PXc7hwT2HHvwVaiwY9Fof+yeH5/lY48QgDSJ3zmng6IsToFVedBzpqMCiM3g8UAV2nKgoYUEhMZ8uT1JPbokk8/5Zby/DXVGi7Hpka+wqVPCJy3I1mtB5dWNhXr8uaP1Z9+9uy6+YLG++Tufr0sv2i998GvRWqN30MLkjF2b6/iJU7WmzQUP4W7bulWy+XqoJj2S+KzSkxzC3zldueoqe31jVZPjigY+fo4uSvzw1u8piRcdxEvu+X8AaXPFnYANbeAeffLlumDfrrrywPneXBE3/sEkvN4NS2d+W2gMTEB+M5mAA9xHI55AeiV4Bpqv3n3loJey1ov2aEdWJh1iGn5/jm/7RUOojFaiecIJwOMFcNiVfpBWJgVmckmgnoUDzTBhJrGAXtaKHzxqk8RDl33REIMmyn2m5A3OGCBATygAsrGrNyHwsGCZ13Ikc9ga++AZtqiM/8iOHJ1dlz8Qwm3a8HmjiEX6682N/bRsldzhfUdTspUn7gcdvTHxBsS8+CM5+CX02M9KfuJD/jDwG9DhhUg4chGq9KFodbSdjqcjSSHtIONz9G7iM0/KarZck6ouSmzP8zDCeWM6eHQQF2Lf8WHDhx3IwYnEMQsjMi1r5BqUsSN0lPkonFigw1eGnBWztpGz7ZMegDpgeh2mG7jO78YRDzE6lsR3lpf84CvBa+sazzN8enN/Aeic6FCdeLYMJy54YjT6BH3y2n1NckOJ9ty5o64X8Rly2gdAnk7qxLb97XrDLN4yJNoXN8LZTusKdLl5gOB0DL0ULWfUeYfC8jkPVkJpmiGzZeeER4r/uuKILIKis08uhhZ2NggcGcvMPYk9HiC/76SKNHEFH3briIEq6c/9Kx7T6tUfYXpM6EAvY9u+YM+QA6SOTvpLDcxdw8eh3XRcINrvUSeLTcNn+K6rbD5slX7T6ZBsb5zQT/yxTS1s1jOH4YO8tr4AH3v7k7JhL2AbIeWscdG+AOSVbReeFPFaCM7tyhsYWxfvGOoxKBuEcmxVYwxnUxecue0zEPsITzDIoB0e0YMUbdREt9ctU4EixrLFZ2Tgf/BoI7fhzTzXXACCEWrxAuZwyvDngJwmLI78xKbbM8dAEK/m//W3/ujbZhEeQjqMd4RjNLdBfftd3jpYkA6BAOee2BGKMylGAXjKJKBveYGfyNGbY8fEI2fmmWC14HPXhUkDIuiYCpCB8/yXa85KNgJ16INT9Z9++FDt3r+rrrnyQP3k7+6pI4eP6mpwyYOP37jJv7nPHQB6h4dzt26Zqy068yCypmzJZCFisMSebHa0I11br7NrdHhk2EP3gT1Tspkhie1RCYVip4PnU4jdgtr4b95vvPFu7d61s3Zs2yzxvSiPeIiViXE2tgDxZDKeXfQA6DDWMY5hpvWfB7iiNXQYPyB84eFKjHhMdPqcBOtEYaJEDjRNZxkC7PaCwGCWDtBN5y5Gt+2gLXnlwWlQr454W9eQG55MWH0FAT45xgvODFBvmgZ99E43O1kwtPQoFnDQ3hMr4SAX+Joz7b66EXCnAj4vLsTQL3HLPkgmm5s+Czw549tA2F74VWVS98PCbpGtJpEtkpdJQn/SY79pIVfIUdH4R9JQal3Z3ADItHCBN3QxyHSMpbRQhW9qV/xP305odHgIDhpa6C8vVtSE96FXTyaObxrVJ9iKrvQ/gmOzkUgDlYOYGB1/UEGZTSx90BbkH4PSr0ymiYs6BHXGBYy1fC/0avSk2bKHfGQyr2CT+zRMLjtvhR8o16HrGPFsUm96gEncIUa29YCKTufrwLtPIRILcevNCNA6AbDYYv6htwEcQLyja+gmd+BxMTTWOXzkPCtrEheVQy1QoeW7bZQD2DvmMrnfcZvYMAP8YrD9MV46VabeF6MB8eUkmNqFLD+8POT6t4fE4g0MNjBukIGYIcsXDRHkNl+EoU8HJkQvrcpNjQ02s5ZBWzrNvBkXjHOk0QfYYLJBQ+9lQ5Y7idHqiw+V8tFQx0YtxNs2BG8Tum2AzRj6PV8KkZxSHurlC2O3R070SRu6huwJv448O4edmUetYGYcBeAZRQHUkLlv1WC5jim46AhELtbhI54Ano/Nrz90OY7QEa3o5pjaO2S7zDw5whKU5EaY9eK/4x2bCRHlHvMt0yw6ceZk3IDmzcdktKu/GAyYweeO7K4RBM5BJ7hhNXMPHA9aAqMz9HycwFlvbm88WsLH7g7etPdJClykfzi8GBH8YYeTkvdNkq+DBOf3ZJa0efHGYtN6nVpZqbffeqs+dd2B+tWv3FS//0+/rg3MYj371At1/BjP1nBLf2yQtHE6e5bfd+EZF01yrHdjMPLNI5uMHZpkmbC4e8UEwxUaD9qyYYEOY9O5KmK/8MjzTn1uXcV10euszvFDZ3w8JtlrqzxUyre5uHvDMzbRnXgHwJG6MEwmKvXD2vr0q7sGnelAwFcsIyHCk7jTTyS/6VpBg+zqh39bj++USRCHbRq6mrUnu8a7X+kbImTeQa8z/76BYCKa9Hd/ETrbprJ1sEBhW+Iw4dXR+QUpd1d60jRu8AC9oeFIGbtyZ8zPJklffMqEGLnZlPCrw/QRExnndcUDsDzhAMdBurE7KGxwk2XR7gdBdbZbMUv5KiIdrlLUyZt47Lc84bBJuPaLic/PyqjVdrL5xWY2MqJJP6UPvLGS8MgKfbRw6F3y8Mu+tFHomKlD2YskgJ8pIDG0jjWowTdbtwFMbYodz45hu+OhA3vYlHnM4ou5Auu6aCCXnc/oVGPLx2bVLNN1/ABj32nL4Ta9sNObX8TM+EJn2QfiM4PHNvIE+4ghYF84q80LI7FVPfFOOwuvrHKZ/k6u0efi1TEbF8qTTY1k9IKWZAiN66NsmUPXLIBDFoepOYvWU58pwt9jAPqWB8A38UEv20WeqLlpLXuG17QEU2Q8HEy/ArRzQN9AuTeuAPzuP/1ZFme92rOsL6m1rGxoGBuMSRcFsltjE/7GQeX+lFwO8KjgADjxbF0AHZm/IfTmk/4bvABn4ma/7ZsjpJaONfQoYbMn7Z4zMCi8mN3DhZimv9NXBmiQJH/R34A+7EocFBu1RV74YgOA3dArpuSj5Lbtk7LOVge/Tj2XorY3H02PPKJI/9he06R9tk+mOrSJIga6OHVfEB/OOjKmFADR9pyBzIzUaQyIKMDmDYjNkZ1W2nMElVjZBCHIQ8ptE2dTu56c7T7szRHx8gU1tqDr0bt/dJYJAq0WozdvbKwxwtJ1ruCJywSTK1/aEZyJkg7LFUeSSjh4dDadRfCug1PeBEwgehcdhjn4ss/fPPFOng5gQtJVLLJIEDt1tg4fPlUH3zxa115zaW3eHLn5DYsFObqqzZds9MYG/7BdsrA7agXp3BHi2E8ZA4iD/VH76NTBaTAH/oQg9JbvZong6pHBK7mbNte9DzxT133ystq/W1cW/kl2EeG4ifFXOoQDQ6cplSzbCY5+4YkjE3DHHWrLUZGE6L7izhHP+cDfH0VwAGw+sDMbANp8MkTmdOPQExh9wB0O9y2x15lY2ALiMuST6MTaSa2/JB+6sCkbAmQnXziSiBzooL31+uuGCic4eGcB/bDxA4mpc5dMm235zK8Ss6gGRnwAoXiWxLSSabnaRLC5mZCIj3b7EqPclk2ZyuJBN3SOETyiB4IX75Dmd4kAr84wrmX7B6qQRXIIsMB6dLBw9x0c17EJ9Y4DuuS75UY28uDnrlYmrmyAhDbQDpAHxB1ZRA+NjjUMBspM/GqXzo6hh6ygP3pDGjhyuPNkeWkZ4bXGWBOei5BssKbjy89biRmcH6C3oZInuxk2/oeoPOCCbPc7vnPFPN2IeCKzAfEJmNivM3OG62pPLOSD/swSqkk+OW4qR65irDHm+OiAdoiROQhgPNogyw1EKnfemLvAI3cis2WNMuA+EA3gjyeH6W1L082Cs3Pge3xD29A8fZ7V3QDOvMJR7j7NvCbeEQ9e0HihkM+dU87BIdMWzMggB7rNm0a19QZF0kyTeZ9cyTjAE4cTPuZAaB1O9MsWdTIc1iWwXIqicaw4q4pPjpBO3qQMWzrGqugtxODWx0Wi1xK6VXa2bwByuuw5CiUC54zOaSJKvNMOg0622wUflMFBha2+WBl0BjYKKntulmzfkRGBVx/JzPxobtvp+VT9YW7FKzk4ZJI38oFNFhea3jQK32tw28bZ8UaKzl6/Mc6Qs8fLACyAmv410E+CiQ86kSOew4ghfS7oOQKgf5reUaNfNQciN4FBZ9aUBlNHlcbk4BO0HG1pJDc934AMeyYS++k+TejUR3JCgfE3KSTRgXEGiYJDQGCcNGqDln8sp4qFQIFQ7zaZ7N0nKKNxOIhtPiYFv+gMaJFhTZ59s3C4w0dw0cMzHhz56IyJcVPt2bu1br3l0tq6hQCpc/XiP0Ovr5+OKgJnHzjwTbI9YqUdX5nQ1eLdonBMYrn6Rj5c+EzCZZK1UB0JIOHTgbWQuZ1EW8ihl28fnpmrtVUW9nV3PpsvqFHTcUOsu0hIZHfMnCyj87sN6HNAMTbJsEl1T7LgqYmPg3Lw6JMPXuzxVTaM/iTeoVE0tVCd4SuequAPecHhh2OROewFrEM2WTp+EV+92ED4d5bUDm8D+lnomPAYlDmoExck4018yaLePHiVMrYSB8dCSH/VWgdXnrQ1PZtkJhgWS2TTD5jtBRidip17hQenZHxbORt3wLpVpp07ah4nboCG2NMWHHMBw9wfa2HD6C/+BcKqDp4B49ewJz7rlXEA97Bb8ixf+eGzZKA7CwK6dAiR/FENeh3e3M7g6BNiQx2bHSf3OZM7MtIWiB+xghGDgsiijxxbzxU6ZLsXQPwQHXdyWTj8Q5iSyUcYCDIdZfShQfJZsIiJJ2fbPDRiB5M/culWoRNn0VBR2baqjH1WoCPPIoBuvPjgVQ3yICKHjwH7zoHlM5+trw0bom+Wj1M/ZwXQhk/QTWQD6FadXJgdnx1b5wh18SLUd0oa1NAxaHqVEn/JhdTk6JQfDdC4b8XKmZlzUsbGUcfPhQXsGlxqx28L1R8bEouXIf4NIkzR2fOz4kXceEGU+LvoPHPMqQj4X1odv8SHejY23uxiCIchfeVcDcJxIw7otcamt47MIbwiAn57iFHyYfgjXM8p4AmA5Qjoe3+7UDTkI2js63Fo3xDB4dOQP0rRL6YJjd6Eo+u48PbdGb38Y4GyxaYPe0IHYYTja3I/FyMcni+GD/DnLkbokQQk/jNl2zOlQz/FaY6HNv0Uuol9mhcZlLFDY0h8loMoHfEXsNc6eEGj2AlHL1mLxysyogNBtBM15hnrcL+SSxEvYvlHn0KuN+z0QSNFSVA5kujD2GcZJo0un+lOGgcwxsgrIuyOQ6o/00SUCDO5IhZUGCUjBpAgVjySlmBBy+jBIjrMrocVxXFV73YUOfbPfCqpzSkXeZLfCy7PSUDcQXM0RO//GKsmNgBra0osYeHnW1exOsHA0AQpE2YmVeRAQUNk0wnodvJbJcmPVSJBsEqUeadLMS9XJZKFDk6qeZIiKVFAovrvTJ1eWa133j5Wx46fUI2rCDcZ2Kz1YmaRgqWlJf9MP/6SEh4Ygtkk5Qha0ZZfuc3roI42lUe9AZ2JRTzB6qHZNiF/CLVMriwSp8QaYDLgAIh12zKFxDObUZ3ZDAyeKZ8O6fnP/QnONOpjkjST1ZSXszdiQ2dyUJOXbOUH6ZYW8xs3ACdyyR8/IUt84MwjJu5K8VA7k0HfpVOjbfFGQIefl2rdtOnlTYbAOU/Rx4i3FPjBZMtBnGT5OST5NvoJ3fgx8Z8yAs1DVCUGe3Sw4PfdExrIdmFIYD+7wEKG/5YzDgDZ6OjFgn09KUnZJJJFHIhHjjFmBPD5GQuVLU92WI5ssD7w4pnnm08S5LHNWGIgCq/k8ZUdfexJTCgvxCIQBvbIRXFq0ilmEWKf7yojU7r4aHltQxsr+IXl3fpEErmmdLyxDR7nN/Gin3TQxhjqGEio6/i8uMQ35kQLHgDPWTy2QvMAGiebRuSyaRYvGzrccC5yiJLc8EWSztjTY5c2LnjcG+iQnO4r/MCfzlsDZR09N8RecGkOhMa5RrvENa0B/MhrX7GDUxt6Uc2mNHkYWs6OnwoZ/1grefKl7eANfcGDsEjLZFyuj7skgM+mHTqIJFf65NPgBZoewMfWbyXom4xBfIgfNDOuiXE20NyZIUfVpoWbeCZXrdg6GM98a8mPEzif2q6A4wajDu6AQ+PfKHJgxaMmhiSjFRs4kJXfrxKW63vyBVpe0okf7jd8NDNcOtm2WJd+x29sAOuMM79rbJzQQbvkBZ82cJTYXOHMwFrfOXFVC6L9jn9q4oAE/ZwdE/h4Wa6oiak2hiqamHbMhSd+ySakmzd9hC7X9fJdcr0MKHF5zGGOa/rattkICBMfF2kYYJ3YIMM9t3UsJAf/vW9wPwU35wmE/+kEo83M1fkwZwScYGBqNPuuguoMGg9mHZm82FxEge8tcRbGssWD3AkMI4W0XMsiM/s5F5NkwrJuHU4IyyCwLPu6ctxInUsOSqFjQVvz1bKEOVFV8CDwwii9dIEZVMLH+K+CTPLXMklqyXJ7zHHVdOPIgNdLeCLHMVv2QEaTZtWV0yfr/Xc+qEVujSpGiV/kUAaQ1z8i1skPzNI0nxcTktRkxEd+qrLuzYTsF1i+XrCaX3/ByQLFgatxeMBlcxR7aPcx3rjCmA4qiRGPyyYQ9Bnb0IdRHKrzcQWLtPt6tFuerwpFJru9GKF3HK3H8fVkFf0cAO2zRxYa7gpsqiVtCnn2o2mJx8oqeYDuMWh0dHy9geGgjm6CJIDfv4MjWxno5ht4ch7u1uG7VOKVEv1Fdn4fCbzipmwA+BaeMBkeWKMCUhk/HPyIHVsK9Dm7xetFkBggX/xI4qMNNl2nTvOPL4Xj31mgXoDWxCRxZKxy2ALVOSjnY2ldWJiRvh0+qjA9snBM5CFDwN0XuMyJGB3EjzkQSF9H1prmFp0SNwgVT3R2/AHoGogXP8gJJAaMJfSgLdC+cfZiJV1uRo6OPJMzeCUP8F1H+o3gj2BN5xVkxXjqfXTdm19exHr40fZ44YWWQzhOnl/UjAQ/F8IhPmeQCNp+Dputw7FRDf4AtJCfOxdY1wyYC/s5VPaYIZU5oNUfEXBOimZt3GHhKhhffHeUuAhn2aJhDmIj2MZgG7ymkRKs8eF8MUlAFfLBeWt+xYa5CCIxKnzuF5OaHCnEIznlO62OQ6Bj1GVoU4NGZXKO/rXvzCuyk6nvLHcwJVN5hNzJx2IYJce4QxU58aEr6PbLxmMbkSOPNJ9oEMY27FU7AaZHZVfHxu2w0qwXZ9r72T6RRV/D8DVeDbmUhs+zsUhf6SAX0TXw3R/Gid75KXa3qz6Vof5nTFI1Pptz7MyXBcChh2b0W6poJE8lKZjoGNVYrSq+U5vYBS3nod92WVMg84Oa6X+Hw9ThBz9QNsM0OrBdB+ptA4nmvLUAQ+tyuwB5HqejPgl+E/h2mc5+RyAd6sWZ84xRovddCIKrchL3XIXnBMdtJA9B4YqaNnuD0nGe0oqIP9kXOXZaLXk3hUA2KXC0ty4WB3xqu3IeHSvxjvOgpxKzxTdkDhPMi6aUsSOTWser9X0cwPObIRtrc7Wsq8Svf/32On//dg1CbOnbkpHb515QgLbZdXdm++fmiV2cOOCl3gAduNWVtVpb1cTGXYQxwQAdFw9QudJ6G4ifP1+1grTBPe1nmohXzp5cpZ9BiDxPNtgPv/MHHaKwro7yVC9nyx8y7euIMWC6QQu0K+heZ2Pn2I27O+ZL/LhL40V5yFVhElfLFNJXKENeT7zowmxfwXiRis2TvKFt4JzDKiGCZ0n4ZWroxzPp3kASZ27hn3PLX7YgC3s5+0JAgFmMMn9UIJzPtgfbxSNZS/waM2WIBe4D0bZvADnjSQC5tlV4leEDYn9oge5bDmQQy0k8wYmNTStBcEroLG1eYNmAYbUXVhXJt7YDyOScPAZo40CXhPvwR01uj32UnQ/jmODwB5ssSnLYSKuZfgYHTe4UsAiqgboOx1cH32pEh+XO6God3piqzsEChb7eODcdFy6Sanov0Opj3z4ntoMmPmPSsHkif5yFg2YQRS51oirRUGFf2/L3QXhEKX+dRxZkcYY+a3TQCa73x2Puq1mgH3XwbAr/Xd2tesMO8sj26A198Zn5lLFDv6aPabMNZlYZeS4Ss95YjXnYIUGqCVzusRB/0zYZv0JNDrfoLJ8iYsQJfe56+qZlZm6IWSMXhG/bmxee8IkOGuVrWlXHQc7xxnrZH1oo7zlZLtB0jP34E7nIty9UROJy87QQgfWPtpY1225we2RERyh592vgAD/WoXLoRaNxTarKItfhAtoW0wybwRGr8NPHjCG1iSYXqJIPHhFUIsLQ8RSzLtYyDmgmth7bwz7AYwSAFl28JNc8MzJtquu0q6A6tPB1fN36+L0/0RrCoFAFZeNAOKp8ixlFjkQURk42DrQB8HgwI4t2cHCoPRTBZdedxd16uOMjYKDHIfByRvpa9tRgktxSjM/t4QwGtMFHGbvMA6XqoR76JjI5wxs8QBvF0HBEpoEGyMw3gzcPbeAD2WgA2MMIpmNLi57sosm2EXPFTIshMYEnnThs0QRDHG0zL59jAunhftCRpOXOjRYiEdBNE0rZtjYml+kigQuxr2PxcUgckB9IXEeSDmDjBl4m+w4BAJ9fLGJqpw8y4amNQz7FbgF1ZE5MTeztL3KwbdjQ9UlsJBf5vIjZbB46l12GNv4SFAajr1eixOc+yHQ+k478yKFsryxq2KRmix62ePOnsjcdko0dbhv2eHOBDLVpWkeM75p5UjWdThaHfzJTE6EncuHyPIvkjHYKtCARH+MbH4GQN2NRHXZYGBSqezOhth4T1J0LM3TEsXmJbdPmIw1dxYG3HMgUb7iRoSO5PuRA0n2RimMGtEzQoBxbALsFLB4uaW4grMhmfAbkh6o95kwrQaEJrWPIC3wkxRfFk4+g8Nt2QSv+fHThavCUhcdO7kbTkKkmtNxdYKEi3sjPlS166GeRU8curoaRKWbbqwBEL3YJhl6cpB+yc8VTyY0ZguEnfBTF076Ca3v/XsA/TuNoWsd/lLEVfOxNPzqn1Bwt4fMMhV7h/WvlI4/oV495ZKh90rctAxtm9FoXcvgbtOghft3mPIGlaQf0/MhmtWVN5Amsd6whCMlchSBk8ryV6tCoT3veQ479GMBc0s9Y2hZ5zmhAClTuJ8nc2JR+iHxQskMUcEiI9XW+m0Z/rYVu7nnCsQaEc+7QRkUHZQD+/iYnZeSwIfDdXr06Nw1iGmzDfgDbgkUm/tPWdGFHUniwzfWWOQOez70ZkpVNJ0FZiyPHMiTdm3X99XhL7IYuHUKYh80QVUkxnpjwiEH6Uw3wnQMQc8QGr9/S35tOTLEPsA1e59kT9/5Y6w7ESQ6A9jY69XOV2TGh3FHm0yHJKOiFB2OYdLszoXGQZSABG0i9jeR0GVl+98Q0CQqyRjvlTvSmt6164UYnLjgnrmkTtIjKwPXiSgDwufMNXlTMgPWigwN5g4AlyzZEqDu1ATwvNjP2wz6Kw7ZhJ5NkbIUbQExs6cGqP4h0YC8mdhI60dLkujtSA5Rbr/zfLMA+q5/844TI1os7C/YeOaPvaMtHWsLRalmKv+Nmo4bdFhoewBMC9BuaRDI5qNX8xJ1+Ngb5HlySpzbffWha25a+VW7b5uTPiI19jb62y/IRK1p/9IJu0bEImX7w8cwL4B/HUxx8lYFdQ559E3gzgsaBb98th7sCwvXn+OginuiFx996Ez3DAVzHicHdetx3+M/4GDG2bBZKSAZd7MngBeYWeeBZOOKhs9v15wUWnTqQw4aJnx7ANnT1Ig2vJY74wA9P+mf0MfkmdWONFQ0xtBV+/svP92hiwz+36+qLfsxmbTAB9JsOx4hJCiE0D33QTnwQ0KeZ4MSDCeSz4sMLHkRD6gchBR6XLpjC9kQ876L1W3JXwk3AWJW11oM+0xN3nfGr4zEL3lqKgHyhnThAw7G+no8ZzKM2b1Kht+DMYvxDXMBzRbhdd39QxB/3Z8ag7/g4AKBlu+0yS3gEHbeOXQP8vcnrNhYIISyLWNC/PWcAfscO5mWKjAdwHwPPDZx14LfjjZxB3DFJLBQ3NhE0YKfjbgbJjm6PC/oFtMmgVpvfIxQeb9KHbjFEPrYqLsQtc4fanTuqcxY9z13Slh9iTdxpT4x1qN4Xnejh/1xxV5dv17KZjaX0p7ixVbzksOXzclk0anJuj0CAd1wcayFEkIXd0RWB8OInFt6gm5eqiSm6LTW9jJ+Oz97gUG7e5JZwyBltto/cRneEqX0Q4t/wybFDj9qo+SYCPqFPLxUnPsGMSoNi724Bb1sou8H01meeQC7gYJNcnSe5DLLpyD3HiwbeBkiP+WSb8wHhaicH6Ev6l/0De5DZuQXg7LmZHFQZv30Hh0RAiDAmzAYmOBwf7C7HRiZ3TXwY4S50i4U6KZBlwgQpVDKcus7+ASMMc9SQJwrJYoI2AXo1aAJIJoGgYcCizyRDn9r1xzd+mCysYQTGdqjogM3WGQiQjAC53wEVkW1v+KNNAJ+TgbNeFjPampbk6cCes8DRMe5wrJPffAaMP8iBwDGMTFeD1buVuBM5o8Nv+sMf/2KlKuysiXM/Q2B7xMsDolwVqqPcZt8tdUzOrVCygxUK+/Vyfwz7aYfWk6fO9BFR4DCF+xge9ZcQ/naQhPUiCE0nopwXX4LtiQI5IwccFRZT9TH2sQjBw10XaJyj+oONAx0Lih233T0Zia8nMcfMmpngZBemOSemAD9ybdck1+AYG0G1g9UpkmS7n6GBXo347C4QnLOQKE6QwIgsvrHlHzETzjEckAcdIfOb/qKJiRcU+7PJpGZ9ZE1o8Ml5L3Ds5Rt3M8kLvdlGT2oDQolp6hMZvc6ipXr74G9zjc0EsfOyK37sJrYs/ODJqM3LyyIyqWBM/Dr8rBwolZHrMaAqeY7d9I3zTu30M7HIgoWjzA9Qp+44Wu6wR3zoID+9GTLlsF9nwH0upMcpWDlGvxhEh534ZD/CnDaBY0j70JF8kk7wktdX9/5tJb2wC2WcnF9C+ApdvJ6EnedDhdr8RYmhb3IHDztlMhMyfUX+2yzZ1/Y00K/MWdatl8XCD525ssnw3CgbWhdNtFsWaPeEi9bvDpulxQ/iOABefLYO2sTZedeQ+og5oBMxoWbdlGU/sYQ24x6yIceDSDi1OQbmB6e46AS9/daZOn7jIjwdJ+ZYSxM+TYkNov2MjgC/nA/zyQvzyq58VCd60oe+cG28YZPo9KYKcUkeNlBOO32H/ehMO3i7obNpmk/G88o3gRKPjqlt8rwQud4UuU007ETMmZhgqZtGu+dfeKAAJ+flKdQ6mkytamZ847e4HCNLVQMf5cYGs7hs21EKoWlFw0We50waBMRwymR0xuEAyyQnQgeJW82DUKTmHLRaVfUNCvFBRv9FBW/gRCgIXvQz4wYK2y3Y9OQDd2tMpNHSQcIwlBlkrHGUjccg6CBRXYUoInHCbwMscww8lZ3c4kka6aw6FBPZFtoDLDSW0IkHr39GO46NmIdIBePliweYcbwJBj16GjwRwK9TB8PysGXU40fqHOYeOCr2BzFjEHeyxlc2MbLbJMgTnyfqIcsdZ4mG1smgiNjQ2aY0WbeflBcRstEXWeEnShP98s9f+wfvRVd9xAYAvUpOkhkbfQWDDis+1/cGylztTUAyqDambWCJ60S0LY5LbPHkIlyiSB9nQWRywnJRhk+2wtN2ZPKiTfaq7gVIBf8mDy3KF2LFH9C8thmBA7AFSsB8emEjNFjAogMNOMhQ769QQm9bsji6QQSIbhtNb30uOpa+Y0OshVhVP7B9YDGLn4kzfeW7p84V8TD5iob2dSY0hGnjYT2Sjf/tk3o0Pskm5DOROyaj3f3Jn+OOoMErfW23bRgyDCqbR3UWVMfbdWJ+phaW8m0zMUoWDPEFJpVGfOObX8hXO7yUZx/+ps6miLt/yKBuPP2peCAKXeQOwIOv7jdopVLXCeZr2bl1PwXi7t4Ure9QjRijnztvKvJnntyhQ1/koaDHjPGmzLfV0BNs7CM30M8zWpYvHnSsjzs+pscWM4HnSpQsiF7KHOSf5RB17BNMYsIhfjaJppEOxNle1d0nQoBFF222XUqHa5nvuCgdeCD/ZoW8yubWsRkXCQbxIJNM8B1C6bJ+4oANojdgg2SiwzYgH6PHCYhGATgjRScZtmtCpbzW3BS/hzzsFSgD7WfcaXz4oEvsyAHKwqm/Ww6QTbK10hh8mqZnAKIRM8KKDk6+EGOj69hNdQGenyUTtrbXH3Nig8qMzeDFIzrbJXmg/HwODHpzXiNfbeRG7nzJZ6E2jTvSE0CcAEtoQf5ACYzRKf1C3WPK1OSsPbJ/XsMEdluKoGcMxI3Yyo/99QYFaj/T5jYTjbkmlrgvjBM9eOTrjxhJqvwxiwB+2QexznlGEb3xB+McM+eHEToGD3KJDbapHV7K5K7zcNDh26ZH7/6xN50k9wSQiTzACnFQZzG00Ck9rVNwmOF1rwOqwEYJRQNIGCaExvVgQRoDl3OeL8gEDA5aOogo5Td7KA0ZHtlTm/qMydiA7dB5AhuAtN75oQd56IUuk+sIeIRM+DPQREcwZ9oA2puvrwK7zuCwno/xAJSMVRvNyDafG4lHBk37MbFZOH+sM2Sa2adRx0sJcbxVcL5gh3DeyavqTY5kma7ZZgAckc1PlMsf0SHH0dbZgwReXi4T2YDrCmwW2vQXdEyanoSEOycOKrftRmsw9gYcPx1/xbXzAVnQ0Y48cLPywHeuUp5tA6yLDZ9o+NZFYh4avu5JCZtxEFK36c+6cM16IUIvXOgLV+jBiBf/nQfxCz3WrTh4gXI8ZIo2AdgobBYb0TV4EVQbubHIxGjd6Y/11TXJYRJHVvzEbdr5uMtxGXnSBwCecp958Yd9nrClS1JNy/iYTtbwZJPCHUJ8wLY218+kIEhH372BL/2X/pitozsxYRNOlIkngSK06Evd9pGH3IUdfpBFLMDIcS6qCQ4vEGrj22nIwHb7qMPjCyMEngjjktsAx1EOI9NX+vQ3ZRFyoYAd6TcT26aOk+2WHGJD33C3Ki20zfvuKjzr2gShDx18JCgRPnrR6TZqjFHu/iCbY96jF/tGv9lG4pC8Q6Hj4Q4Z8bTVquG78bLfOYE9NtlvnDK+CCXtU1mODwTIEy65njnIftNi3eRn4gZtZNAee4E+99zAOTIkS7FPe2Q20O6P+IU2pWg47BN4xYX5om31Q80idD/yUrn1xpHBb93YAQF0UztVSO5wKWSZIzbSgVwPDAGewuI2FfyPojWHLMwtOhdonNBbNMQ5228OEIoluYU9mfPpD72pbH4BPqr3TU57K/bLvopmY5ovE3+g9dyEH/Q1CKjPBdpZY2nz0ooM/Eb/yBlyWZjYICKXUeGbFEhWnwjFjQzbqndGq4nAyD/noarxN30BMF9G3hQH4L/rdKrl6iyY0JCHehEf5vVNP7/3p/1Rn4lalAMOE2eKwlnISOQOWJe7s1tRggdPhCNmNBkiHzvDPwuWk6HluoMggBa7CRat2OXk1ZFFNnKw4RxbHMhzZQFMkp6YLY3gk5S5mmdybP6PA3gm855cgAQ6/MElyXIFTkG61d4TvWXoaDuhBe9OxxJwqmOvF7pxZUO9+b3g6aw/n9GvxsmmzXEdtHxVPikmqjHh5go3Oub57+uDtnkjUzyjD8864eWHqthN4osoHTDDC6QMmshkUDbYLnyUpy6FMINHgL8T/dKdRRSSDIhMRuSNyQ2mZWJQnDCM9u5r2myva2geOHQYg6zRD8JBy4EcNnTdBi4y21fZEgGgrJtQmIevOlOGLs2GTPopMwj9UdWQlwVj9POw7Sz/ARti2eCH6lEoYb6jIRp4+uM8f/Qq3VlsROY4SKbyRJL8B13b5MlT53mLRN+sjyK3fDVKHv2AIR6vtHVO6PA4cA1cdLUfZzex6IS2+8R2g9MfNDDbLjKfAS7Zg8J6aGt+/Fln4UCOcH4Oyvr5GHVR9LFCBDpTsdEIItvdAiCdj9mx03d0OGjP37BfNJ4juEp0LwgHnc7ERITOIR1E0h+7qezxOoDJ1TEzG8LZ4GRj0+MX0PCb+DkLbKXoVz9bhy69sJ0NhPtE/O43RIseVI+jxJZjKrvNSD9Ef37DJTClg5JN2sxYJJbkFgJsS/qeduRB0ne+kMLhMeJ2s6RNB/I4iNv04e3ktMWbD36EDJxe4XDV/AYqBFh18xuUx8iXYqYE57Xq9nfQ0C+JA/EK3h8Rwyt7EE87bWxwrAg1UJAfo41xwebKd9exEvmoQID4NHJNF63jXT4hB7vJX1dUJl69EfcmERrEiGQ6rmU3Yx2Z4uFShHUDOucFtBvJWecp0CrEy0Yt6yGCg3OjLJ3EVGAdox6fOPQnHEVXfBpttk/y2eB4k0PMJGLgTW95quMbJEZ1fFMGPKYp6w9e+s5jTWfjiRl03e6+EFBPKWnz+H3a4FBpwUNIA4PXyT7wLXCWJsZHhmlUZ4yhwFfgdLwYM6DBqWqCyPAmo+VhFCcc5NUyhctZfOiDniK0M/oDqYP3wENhMGaznOahXXUCaJwOEuM/lxl51G0vzTqQ78CPRGoa2MI77Adv8WH0idIoZEoIYG93GGe3yVdUWKYHRPQ5SUCRzEp0xNFHHsyhsL2+qvEVTp4JWFdj/l8UZz5TVaxU9aAQbpIwAvMr2W0LA2r407ZnARUIDw2m+XkVvbAriwVSOcKDoZn8hFO5J5vELvJZKFrXdGNoZh89eTbG/YIOyYw+RKfdMvssexr42CSQfosk3jkrBjqBRk70S/Y4YzqNbrOfInYe6Oxi2syjRXly1WVAvkAbCOMGLbECvAjCq6FDbLxwiC4P+op72GTZ0gubiul7xS06z9TS0rJ5ufpHNjyOs3SIwnXrttnIs/r0hyYpbM5vM4GUEpEveRGAvzdJ+IA/bCEioxc+rvSoQ9NgHz1BB2zDOGNz22BZlks+5fbz5Hkh55dAOOKUTbGWEh3kASI3+HVi5hz4ROrYOIcjs/OSc+MTt+Co57krqNM3tDHokLs+PoayP1pFc9lAOCMDNxjzLHG2QILIiQbk8xHd2uqqypkfG2jDJqLk+bMXD/MjOxveodFn59+g6QO9xgNqw2a4iZXjK3E0W65xAO2oZCHEgshAGh9XAH5GEp4BlLCv77yQPxI3bBigguMq211FrzzEniymaqG/FF8pto3Qe6GX//7NJqeOcmG00e88NNy2uC8E2MLHgbZMsbV/AvxpXqNUZlPjHyWVDZ4PlPeeW/TyZnXwdv9QtTwd2OjnWURvWuuTnTrcHTiNx1oHE+PRL+IDPP8NAEePJ4aZi8HlR21bH9GjL+DjPTkF3nroJ+qq+eMvs+lN7Z5/JI+5ilDyNXEDdkInyfE7/OvKlTN80UK8lg9ytHWcG/xFDgnl5dmFZvSCsW2CsUZii5NDgG3kCiyzAI/zwKx6c/+3n/He+IFDTvwODvuwY9Nj9/z4LJWwDXmcxUQygDMzfFLixB0CfaadpCFoA2fQKaWuM1Aia8InoV643ALQNnSLriGDTDGDb+CtRwe8HE1Ncxa6SKVT9e4G62U7B5GaacH24CPBSay2UVU/pM1JpXPbbxraKavQcgDsnZXZfGQ8+Fw5jeQSNB/Uphs6umz5EKAWfmwUom975mqgeSIXibA2D+1rTAYslAxGkg074INWCcoZU/p2c9tgO0RnYTpBGR69GdgUki/RDWV/i4m4IcdgHWy2Io8Tdwho59eOPVmRD4MevZ6QhHOO0q/mBSLXtPYFetDIGxQqdF5y+FmaUQd49x0f6vprvez0zEeGWG5spP+gZQrAFm85RNf5CUx0ib71wLrBf8F3XJELcuhTHzApMdxVMxCHwSqY+uCo86OCqjPfjWb1Q3Ny1bZQ66v5sUcewkY5pO1bnztH//98/We0nkd6pos92HkjgwAYAJAAARLMYGqS3WQnsZNa0ijOSGNrrDQ9xzrymvGxl/1fP32Wf3h52V72ss/4aDzSSGpJrY7qVifm1GQzgDmCBAEiZ2BnbPi+7rvq25s9x653v7uqnnpyPRXe8H0fyXoKl6HiYpuc+MFYaEfFky/fo7/Rla95AAcZ8yw2+ADCNp4hIq48cWnR6N4hXvlSRJTuj8ug5SR1f3WfOr7FA558iMDawpJJWPTA7RuBoTVcFeT2GPY7HWLPGIG+zyvWRbR5vyp+sY+VcyK/143X5pSB3ySIMc8CMDo+Zt/kjrC1dLI93phGtmFq73xVGMBZ6AxrCTl+YV8w5Ht9E5x6dBNP9QUULATGQU8d9Ivtp134nNCiL4kLGXQYWZGNan6EGN6tL3AiAFE5o6QCfW/+KnNQFrJLxDH4nntFs9A2f314Idl6SC/3gW1Qjh/hJ3uYq7M5xQZ4MU9q3prHD/nEIDrk01JJLP5sBMxTdFLBurmgBC/U8wcYqPs/X9kxKmDGsqHSg80NEDad+BS+6INe+JS+tZ9tFGShVSdnbBPGYR+jBzqkX+wpx3/gURnZ+Ay/yK6haGSUbpOLKksGKbwAKo5VyvfDST9iXXh9/liYz9jknJmZEXp86i97lA8v+stwuQiQXZJzYepCzc3PyP4VtW7NqpqcmKgN6zf4m+GR5TWCU2V+xBoZ/me7pZGKsTKHVcQmJfsOP6mc2JRP1JfE8mDOaPFpW5WQxbjin/kK7vhUH/X1hWb3kRg4fsCEV9SpFS88+ZDJ+8BMcEWQF3ec2pD93FspQpIsnwO8NqCAws9GArYxUqAHtRIB6ZeDSMI1mZpMBYoB4LUJpSUrr2P5VbglgmNvkLqTW1Lnd7kMJDcIP+jCw+GCwQNdfWOjtwne7bXsxse7YLfL6SDT1uoE2Md8hCzB6YTun/hYtO5chLs6SOCBQ9/QlEkFPkxmfFy5bWTML20uyVZg6ErKIpEyOFTE2WWPF/rYPqYYmeja7+TAKwOGABLcixsbIwIVXcTPOiAbWvTiyko81eb3DxSAuQUtqXI6vNhsmTdwKRtV4v/wkh+xX/jZ4IiPdRUuMkXgFzwtDc7op7LImzpO8IMGWXAG3wj6wx6K9H8mZvFw30Vnhwr+0OFNBRObCfDe0kGyXmFuFCRl4uqx12JL/NgUGEft3tyogp8ywM3EtPi9L1R94lfB/LhT4fgQzF8PYCLphyxeClSRxRedXYa38OxfUIgBFmTqSnlMk3Iem4lGB3ogi5zvJEEXlmxPXELy5C/a2Bh6NhUsCPiVRXSgJ/EBFgo1O0ldBzNs8P74zB5WOzMFfIgJWhLfmfDsF51+XIUsE9IP2cDjs/5lfxx4uSckxr6l2Ke8oAW6b6CChf7iBR9OcbEVyGMMGyTuqpOgszR4K5Botsqi7bKkloGI6Kxh5HGkcu8zwI73INivXgyVrJ/aPIbxRWNGnTHIoh06pIceP0FPzOUqnziDP/RNV/1L7EOlQ3gk/MMCyeLJe1/E55x8tbDAvHepLpyfUh9JhmKXO1Px9gr/VE2fszy3iC6fxMEXiXP8zScYvaHVpos7M1mXhmpO9MQyj9oBjWvxtX5SMJsQxdrYuLjh9cQlGxX3g/2BfZf8S/bY43eedGAnfT03P2u+9rng6KR/Kq2oiclxb65wOSOj31Ei4a/5eS3S0pWLGNNLGD63HvJJZIu5/kaFh08YAsDRDRJ4khKD6jv52P4xGQyQnPFLzq8PkHIHGpszxgZ3pIVPP69aucp2zczO+hOQ4XnJGzx0GRuNz0HC5InxUfXTnPBEO7nSPEWOCEtBb2KRNDTExkcVd6O0ZM5HmJLXUNqgCcj9FB/CB2BraMn9YX9kbRAX9w94jCGPGfcnc6pg1k1ycaDwrJb+QRIZ8hV3cEBMEDDRZ8KFuT9OifYigomdK5wwUHJ7jEATD66ghx8dp0nGEx7PzUmaRM1eWBxDl5gulfTPRnFb3MFDt7ZDcHDE0rqBZv6CxWA51oenQdxiXE7zRBEPggwIWWg4Vy6DAaCDxdtSaVPOgACbk//IDl/gSsrop2iCXshVB8kXTNAkwrHj01nWhzKOgpI7W/CQzeDRyWBwAnMgoI+CBzulsJ/LZ3CDj1zJCFtP5D3QopVO0RAcnIaLDnwv8PRZSywI/qSV8OizzpOEaLqFBRl9YE5Gf2GeecJPQMB8C6p9KP5+eRedaQcmHCZJEVt/Jr4Vo6IzT3iDy2KmPhG9YWBr8FoHvjpdHNm4Jp5ik+8yAG93C0n0r3PsYeZ1Alc8RUesOaZ0LKjdsacm3yrXwW1u+sAbEfOK4f4BUYtiXMBTvNoGAXXRh3gzZxZA8QVOil+ooDcLXfzQE7TzXFkpZhOfQCM/PMRTBftTehBrxAc8G1fzJHlsiB4W3ggJJ2MZeqMooat4eSyKjrtqgmZT1TY/KlBnUgznJP9OjyB58Ta6W2cd6UtMpz9hwQQ8Kpr4FCBwTsuCnlsVwpOKgstT9I/g0Reu7mGlaIEI/1Ob5RHjAoVvcHj8ik5oCM4KX/GGCz8a7I2M4Fm0YrsXexXIiQn0gY81EBz+EQsN+oEfvg3k5D4SD4hSDg/Mt8XAsK3bQwMYEuhJXGWjNV6UF7Qg510RYk720p+SAQ+/UCk84OT+OglfoWdxhZGwabK99hmbUAGQNzU949ibnprx+LtwYcrfhD47x28+oTN3UuYkX7nwGJ8rV61UvT26RFEJ80WJ5I5rUR2fGPN8gh/wDy/I884fPsP3qMBmbIwvZGx9gJboNuK7BygrNVWXxcIh1vEeOJnzxCzw5mvGhDciolv+qApUP5IiXhUH5imYfem4hI9qOMx9gGydYBALvnhgrsidI4jhhR0k8Jf0iH/B96qECqgCHj8oTd2y+xin35nzBFQDNFZbdUYBvIlTXjHIBSMbNfwHE6KKCFAKU0jtY9j18YOuLos1KWsiQiTXEPQnFuJ/Q9TuOUN10wKEKfEJrmiBp8E95/5YwUbEqKIRCH3FIXao5DuuTUbaFAf4Tjm2wJLkpy7O049+tQL/NoGgwYaaxzDNAvh88cmHscaIYKGM+aKcOs0ugwgjdVqhAT5Mm6egIzBgrmDunc7OiyQ3ggSBcUDGkSM6MKYBRZvBycCEFKoludGt1/3CJVQCxnEUTAG0qdn1jmOtguT2wTZI5kEjOJ138CJX5WDaHd2BfZLghzlJlJkYvChQT+aEej21OE+ceEAgIfiUqZgX72IInkWJqwT1i4i8iGhSsE3YR0CJjInOSWBPfgCVvIkQXRYyNQtM2Qs5MB30B/J4hOUJU/geuOLBoKWr8Yd9ojSkvrJ8JdoZ9OiJPr69LDrkWydHa2SD68dl8JZM6pc0GTJwLafx9OZLZcdHS7mS5Io89jqgfyGxaURut906wKv1IDrkEylu9ETsQagqIeGJRUh8nBL7gOM7jw1ONkvixa+P+4c47Wf4g68JRCVE2f/0i+U2O6FsskAaHIIZQhtKGEY9E677CNlBc9kxIDixhr/pP3/awqnJaROhX+oT1P2vUq6SGKd5/0qMxBSfZmECp/ctQpHBwpCPiMpSyc6nLMDjPzHWbSOXF/Ch0N2n+Eb64Uf6vd/Z6rFkrqggAtusdi/S8CLOmRLNm4kf1vQbeNHf/aST7Rfywjew1MVXi0Ee0aKT5AuDuTKPJDAifGJhbGQRy4QPhI7Q2fxO32KrWyQjMYYt2A6XjE/OjEvGX8aWL0RM2vQdcS9RFVyzAzEsazynCc+SiC2xgd/iQmTk0TKH9BQOJUYIYw865iJw2HwvzGfOPXv2Qs1q0zKnMTCrK/tp5/xeW3QZHxvzyc+NsHBNjPPDv7mzMjE5oTY2J2z40j6uq377F4MsVnqo7vkAZ8tmeo0LHXRi3GQjQVvD10GOU9zvLirm2icA/fF6ZNgWLn7wBWOLyFCuMrbaE9IJVfSnmnpBduEO+gOZLupfpmzaEluD1GSgOnDGjMGSYZ7iT/K8bUbUohs601sokL4nXOin2MO9SNAlIbzEH7saE6XEDHDP1wN9Vdb48uZHiTnC/CmLpifzItYsEBx0jBzPzcq7vOinU1X63QYrAWN+7Sm06G4PSl70G2LtFn94QhsYPW0MmNp2imLpdlf4D0ApawTjKfb0ZFT4eI0DBwD6YuvH+6vTeT5s/hqsddzBgRDBBCw7KC+mCFZQm9jnEqNgp+P8wh91BLZ2T+qqO1ARiGC8aBxATK5CVNk/25Bi5GrScuBiMFAhojJHX8xsCLLaiwiNlVI6JTs9yadTbDQThnhKX+MJDj1tJMr9NAw8lf1r4uwe7WAogaFHs8VZpMO5DwQSRU4HDglc8aaOXd6kEEStQ5AnMH9NBgEVGaYQnf0Jrg6CAu2N3/BI1psK/CSjJ9zPhNM86QULft7IYJ9wuMvmYEMnAOihzP0BD0CwbTVvuMSTq2ASZSZMECcmVg78S0K+c9+ylV/Vz+hobcipq8zCE0ROhKFLiO0XwxU3bcEmTtNXTQBZG6hOwCHqPHRkgAPmNr696Vu7wO0T+Q1bBpt0YsdsYjOVxBWyWWBZUlq7S+krdMIuQgCJXsgEs95tcSaEzctQpZ6JwOOIenNeBjcAIkLjtd2OZpPCBsfTS7MdXcCzDiivNmAeQ/ZHeLgv3E5qdoXFAE5OyBNO9H14Yk/7pmNixv5QXBHfloGN/Lp75hBA4EHjBZ5NFXxxjpL9pTyxxWkCtzv2Vadf4OFm/ev9mHpsBrfH8JBshH3k8wijfY9Pk+lJUDk2Ww526x91j1VsQ6YO89bBxB8ZgmKzDnjTDt0wn+RSe+YCcZdutNkixpltR4fQxJfEHTjwpE5b75fYImrB4qc82pfc4kV0dGfuHqu5uXm/fzV1Ya7OnZ+q6ZlZwS7W2fMX/IiHOydj2qzAg37hXL9hbY2OD2kTM1ErJydlA48tRrNp8diTHL9Pk80VNjHciblWs23WXfpSQ9ulxR6dBVUxeqezvNlRkTm245EoJ6bS9+QegzrQW63GgcJwj43I7P/YlGYsC4BOyqy7UC/6x19bH0NgGiVy4VLIf6qUknvujAOS1ES/LOEw9kLpjRsw9LR9nav0EE6wJB28Ro8+pL5JDLzz17mYj3xbL1rAoyxYNutwpA/ExwjYzZhSZdAX8FN7us4p0PizTTNJwu9jvfdD71MOe09x57tkOjJXRSchRofmBycmD/NTJr3gT+I/F18Zf7HXdlI2gjFaW+TbBjdhSPiS7EPQhTPg9RKPqOxcBirBI6AOI4uOkLKi+oOA1Ilp9SQt3PDtcOzJ4CcB778QTPDCLJOVTsnDuHRwN4Q2BApTNvSNCgDY2+E4DBwSmRq8iVLFtEo4H9r+KMoDDT7i2dQ0DjL9SGkgBy46FJw8QrP+xg9fXyMhjzqMRNv50Wpq0STQ0+B6ozdvH5LvCSwBlLTUucBNn67w4rGERzu2UqLHnIk2OZBIUJLylPpEQw3OyPHJ6kXy/VN8HB168kSuuj1jm5SMo75Tf4Lqj9xy5W+42tVGADIJ4Qe6xrpbZ+XSyf2IPq3eE/BBG7ZLvhdx9BA9k4R/o0aCTKvU7YWO58pq8Pef0M4mwrhaWOBpWwQnt67g2Ea8QjUbHCaObHAkQyc5tvjWNP0moygCz+SNefRy5PKc3zUJYd9muSIARzXT2Gyzb/EJE8tKp2MveNiF7xyn1gN/QJ87hiT7xQpBp/bWH8blQqLzV+7DlaVEe0/QcPJICV09gekAhRy9bRebYh3oRgs0tlO+JufuiO86qn353UIRpE99l4B+lV34Dts58G06v/hdrsRm/Bc9pQ/26hQY5S2fIKXkevML3rZIJeRcnJ+3XfYVmw3g6CVe4Y3Y8IUMX+HzXAyoPzISBnMZ/YmdxEaffIHDr5/ElvcEbETFdAmOPBrEV20IXLqjhifwmWJZvOcWLvlR0czMfM1MX6iZ2ek6dmLK8XhBmxjcxOZpZGRCY2Ck1qxdpRgcqlUrx2ty5WRNjrf3LRyfiGSzhAx0yIn/6TsUcYv7Bb9bNdnKRVIuhB2vZgS66JLZJttlGeFMxZ4R7GNx2nzZfUGcEEOOGfOJn/CvZRH/JOkdEU1POCGPpAbfeYNe1fBum1XxMx0wo0a75cnLB+qpL9GFZD4uJWX+aBU1oJpP6Zc4YCykmXGGjiTgKcW+4AgiecRXdI3+JMuVQuJoNBI6uQgv4frRewD8Ez25KBu+q80C8LsGJOLSd/uaXM+5wHUuYfUEVGfDMT/GhIv0Lzykm3VveOiow3Oe4IjKXeWkxJDwzQSUjLHu96zlzRfsrJUiM/yFGhkwbsl66HA/9E9RgW03uhjFsRbCTFpG8T9MsTO0cpBzknrngOFJgDpyW7sALccQN8RweNnIKBoDZAxKY0Cjg41V5crMPIHLHBV7NYaiE06krP+icbBzAmoBSHLW7iKRwot2oenglmISVrWUiBl0BqbSblkSFn+Z0YBvl2249WOSyYS/PHV/I8GDnXZVuHJ0MLRRzOTqxzSqM9l4cIivSOAOI+N5c0AQt4BBnlmAb1kQpN+wmP9w8H9wRQ8pjyOgQ0o40UfCQVfxQZ/0DWdke/EhYbhlSee+0bX9giNfKXdwkub42Kz4c4VJ6j6gP7u8IW0eBuyte09MDom70CkWdXaUeEltHmT0u2wc1WaExTeGyZ+KPl3pcXscfvgAP9r/4oDPwM3jMu5i4BtigYlfMpAvhMQ2si7VvBammCve8hUfA+c9hgxk+UZwcLyoS1Ym+iiNmbbRBofW7zUJxKfPiDn7UvKIhb4RZhHnfYmx8XH7DU5+iVN6O0aUvEmSvnyaYnRszH3GY650GfGsOvZjuTdMfKyWFxTjG1/lix69c6WNTZmInItX3wiMjbVfdcd/sscbUPEGBr3jnsVdOeaOSLb9hR+V0MVucE1JdfetbWvxxmnbgssYpmZ5vAyrzQ27TT4+n+8VCrZ1oI8ZV8SC8LHZnw5EhyYDXDaL8HckAYeH5hvkeUM62HyjDn3TBwbjU/3VYskf8+a9FfOiXyXrIo+SLtbZs1OOB14OvXDhQk1dmK4L07PiwGbnYk2MjNXKVWvqxb3v1Y03XqPzqhqXTbyysnJizLJZJDlZ1BYuzscT+uNF2zzuyPii/6wvvpeusVE9CUxl2nrKYpt5mxP/JclXQutzWvoq9A5j0cEzCzft9A28BcMHAuRiidhQuX2yK7LBIUZE5FggDsUfHsSMykRoNpFs2jIeOK0Aelms5IrIegkHzpFHCRUaX/Cha4m+SpsrhjnuxFzSVSP+gcpGneB7cRWMs7GPfOQ2fsQKCG4XXtaTlMHJnG5Cw8iti2yxztDgBJXDS0XlYUEjOqpsFLRVGVw4yVeuO74ppS36NP1azkFfw0eUdGVL+KT5UeU8vm785RleObCe9gqylCt20dHrv9o8qqATjD7OfLg80T/yL3qKNusf/MRRNOkXK+bUdR6U85LxUtChvRE4hQASypGirM1SBec5RBtDBClzwGkSE6paQKfJDnLBcAxkIDDk8izV/GAvJtaneTEGqD4wXPDWBn9oUsWGhiMxfSByhyRTXBIBwkAZOIImB0J0baxN66sV6WmY8END0BHQ6BUa/NBQlOIHd1Tj3Wktp5fdGPo+SLv+NFPri1KCi8lKPhvwFlJn0e2giDzbA0psBD8ye6JOno2JQjP8DBI9fzIaWtrntdjnmWxswof92SmJ/7k6Z4ISjtq8WFBubLvP81hHvOlzdGdgKmEX8rq++BidTCMU+Hnh1jEyojbVkY/vgYHHROlQklxPBNpAQEf/5SVcnhlHLLz6ZECU+HGElIDnhfMz2hjIFi3ebLbAXfBtenTMlTqbIPScX5gVv36HJJ9q8McqUV8Hdym8+VOdj13y8UoGKr6ZmBgXv8SjH5Whm/p4fHzCMuIH7ElfkPg+DNyOrbyXAJ0/OSE+iYvyy5+43j6SYD6REd+Ln/j4e0OU8JsXfMG6fZl4RGMd8an8Lnra8Q0wwsDaECPShXc5uIWPHsDZdOH3US248wuXslGVQtxVyKYu4x98NjnZbKguWH8fisnReyh6RzAWLe4sEDdeuIm35h+/EE8c4CMMV8ajIiZuxwGhJl3xy4L6E/7+gVKPpyyeTsKnE+xP+kJtfr9JTbyzNY8PmITV5kcdks+eYOWqMeErflT2BleF9BF8Yy9qSRP3w/TMnP1y4QL5xZqamq3TZ87X6dNn3afET3/JfNXqyVq9amVNrhyrdWtX1dp1q8S3vCEfHllTf/M3P649e7bX7Xu21fwsvxtlQfqPP3hUgx3Y1uxTsk+UG64TezxjqJxFlTEIAeMBUhNLd3iqpDGcd3uY90LnsaPD9CFKzCELB0of5hCOXBioXWjcXgWfscg4YeOFEL43yox1Jl6whXqSx8bAOKWoEXmC+RQNzdLKCGpybj5Ueg7UWeMlu5xam8cBvCTP84jo0Ad8MOOr4DoOlA3mJvCab9zMZARfwdAjbga3jb38LfWRELKoQ4a38UUrg9NomVM89yrZdgHpE5h0n0QYouMRASwH+ehHbxoPEDmF/JmPmcrvg4sR6Diln7WFl/lxtlhS3d/iLn70cfzQ5Cj1ixeFwZKeSmajfKATlMqop6V51DTp2067PK148fGfXPLtfiqBmZH/2UEEG60MHJhJKQVhXmqUsTZOTTr7pNM/xROGyWnnX26RiZvyVrIMJ/nBCxKHox/ZCRL4fux9H1E7yOAnvnyyBlf5F4gbPwey/qJfHGkdyJzTwn+cF5oeWAlgdCQ157qDlMgFoNUqCMpzcBxNSkeljFHU0zHiJDoPEkG8YGObuWbgOVCBYD90koWuw76bABr1zhuq8AQWnQ0IR/RU//BbRR0HebmixiqQQkOZRR5aDwDRUV/wwqdWwcgGfumBif4ogXw2FApm9PefYNELnipjC91tn5hcCcn4SzoLz1XV8wIrReJBfJnV3YbPMsH6yk9+Mp1yD1ads3OzWYAE5js0pqen/UkQPtaILjMz0/YDPGEplzt26TIPSOk4NjZWixp1o2Ojfm8BnUgT2qRABB8m7NGxfvch/sd2v2MhJAY/yXdHRrRgi6ZP0uDlEy/6Ey0TO/T4kAU2m0V0wWGt70TX+xh64CK1L8HDHo9JfKlz6dEVGxPxgZ/peHSURRwewEd4rKeUeEOe6H2XKXND1wP5C/5Ireh0+tN91kw0HBHpGPOmYC7v6WTsEN+yVTg8FYUHdxNmpmesNzZqB+GPH8/PzgUXeyST8rT6jXdDuAvCBoW7K8Mjo95gjYyqv4TLpobH4WOa01ZNTnjDgTy+20NaSUPmpkzQ5iu/IBc7fCVLn2GD9GCTdfzYcW9y69JwXZia8ntPK1evq8NHztXLr7xdq7Tx+I1f+3ytX4OftJH1oy/FkhbJ81PTdVEbZTa5589P+aPSbG6Ql8eoVWvWrHassfFjI8PjpFWrJwTTJk4xMz7KJhgbZAj6Ky4WNCbJFxcn6//9P/5zPXD/TbXn1q3WmxjGRvzlR02S5TDEJs9R2Ih9yTzf0aZE/+Ebz0NtLuD0WFcessQ4G+BQhBj/MYYYrUCgcczCosU5cYjPPdZVNqX+Uac/sIu7kyhkPDXSf0gdVbxadyfgxB0tSV5MnZuhPOCMmSPxb6xmi9LSOExCfnRpPFSR+tbD8SF7vZiDoJNo9l116MCVBPDRisWaZF7yCXIDhw5KUehfQ2tygFJBXuY4MOi6tKB7p2gJvYLmNuQhB11YP4aZ2wUz3TJS8NxAm+IkdRJ9Er9mzDVfmafRw6YTiNYXF62aPYFwVTcKOpHpyFzIqTbbEX+x2fX8Z/17/2C3cIHZAYoXr1PhDR/4d9+TlmLj47r718Sthf5FQISbg2B2Fs1KblJykPeKEnRWUJ1iHgOnYQTKh8YKG4+JRUDww8B03s2rCr2GNy2DZHnsrIUQUlN64qXkSUvWZzAKLhgONz9EG6IT+aFI2bjUSaJX0e10FC1djv+FFtnow6ItU+TMpr9RoAlffKyqYdhqX3R9w12F+DJ0DHQmL/GlZ62y4F4wIRKVmaZKKNrfy+jpXBIyBLKOoDMhuE1APsFEYgxxNZbgo9z6XX/0mXNw3Z/AMxFZJrLlLE9DqrvdcdOCnr5odGnLbXJJFQVDhqts+ow7eOonlR0japnVAudn7oLxfRi8PElEsFDyaQ/UnNLiweYFG62PgFwN0z++kyCY7+jINuKST3/wqS9epCSmR7Vh5E4Jug4P4Zs2YUlGn9QuYp8fqWFt/Ie8vB/A4zZoE/seUNjqGIzP+ed+ER53nfhemt6VGS/0B/hA8s6OxxBwb3SViW/Xhw0Dj5jor4GOtA+PZlxFqmDxO4mcyZkEPkrFN8Ne7huadciiBE0WBVutFUZF86BPM0CQKdt1UYGuXkAs05ykG4s3DKETF+kIT3iPsmDLRj4mS8I++8jETVfhsSlgKEcuL8ibtX1vPLX3x3NscIgP/DMsX7CRyHssWejDl8d/2rRps8ljob4BQ3/ujLKZW716tWMmXxdQ/iSRN76SMaoN1OiobGDMD0/W9773SE3Pj2gDJ18Id0z9q8it0Yl8NJo4HJsYrTXarFx22TrfiRnW/MYmd+XkuDbNo7VSmyM2Nr4Y0iTlTT2CPW+2O3+Sn3jG/PgKuPv60sr6j3/xg/r85+6oW2660vYwivC94xEt3CeUwG+VlvArXOHpuYF+UZlxQM7ZMMRAtO5jNnLSA1hLHVfkhlOmPyE3HqiaZxhrfWx2nJ6wCRjxzEUq356NKdjvO23EAzQCZ35hPmHTgaclAt3CytplbCnepK+QZHpal3SL/r3seU00qsFMufA7QyVwiB9ONhUeC3Kx5XMnCx6copdk03scEMSNBnb5WLXA1i86kJb0yZqFnV0mfldNOkb35frTy5Q9/sGFtw7k45PlqdOhH+ToyhzmisrMzctDxHxh2dk03gP+pms3NnToilA240HaxK3ZgNyuOxzAACH6xB77Dr+Do3LuiDP3IYF+gQrauMOs/ieS102ziG5+RNWV6CllBNPRqBTWCCU5GIQDXZ9onYDpgIJgz+TStFEPGx+I6qZvIs3DJXDFAbzsSgJt+vmdH9W9OQIHHpSVzE8OVquDIwm3aOKQo2xBk8vhpIHkTGfXoccEvLm6hL+vqNXgSaDJc2eomp12dLUObu8ndeF68KgM3cB35CgaHBK03qAJkwy8rqpztUd/FaWPBzL1gdyk5Xpapu1XIEoefaJrvwE+GT5aTu/Uorr72rqoyMLTZUYlPAsT15LpnycUuxfc7t/gsRHlgDULBFfIbFa4Pc83bvIRVjYa3ImBD3dRGIjYPD6uRUGbE3hyZ2VSGxZu6cOfPmPjYjli7i8KE9x9JU08EKW/rFJ/4HvwYoPx20BN3JKWctuv5IVaRS2B3oIDpo0J2u2O8MD8/RtiwVU/V+NSxOPCMpCp5ElIPIkxEnFC/7CX7xMUvGyHYofk/m3J/UAcCdURYX7ysfTJ4tD1ZpJJvw82L4r/3ifuH3i4Co0KsiZ2tdhHJ8DUtRFgY2DcZhN/rpqXbABXpzcp0gubuVsBDRvXrhM5emEH9dgpnZqvucobFjPuhPnFZBYBnfR3xlXs8uYPPVHCgs3GPDzxqs6i4w2zKvGj5GjBxF8T0o1E/4eGBYqNLu/lKK4uSkfNQbOK1bm5S7Vm1erYif7oLVzrppzN/Ar1ORtguh48fMTmCd084TebIxM4eOLhOs5kc57Yiyv5j3lSTu1DtbL+4i9/WA9+/q66dvt6L/gYGf8HNwn/w66PO7Uhx/YvJS6kHD/Yv0xWnz/oT9OaTjl6qN77zzb6BJa1grI3XZrPsQWZnJk3IwPbueMaO8OvNTmGSb74UmJzQ4KvXyEQKvzdZ8gSX9+5xHc6ZJHh/sLFpmfPSZa1LFeDdRBkACO+KIYjTfgk9fBppxrREg3taeH1i0Y2OAN6pf4BCJJz9NLhR1gNy/YAa7b3ZL5Nf+LU0lr946nFWZPTk9/bAeRT/8wf/Zkr0SO2kNIcW5KiS/fjAG6S5uNW9z/3MwlcQSQL0EB/6BgDKgRCHdz0uydCMrRqNKQlE6KD9aEZ3sZIWvHS4z9VnQmDagaHiwhpxkCF2X1S7u1dYBdg/mrkioSduNtau2+jOPCWKWDk1u5q8u7kaLIkB2MHtEoMRrQk9YmCYOwTlo0XFz8KUMoOsTlTJ2PFvCWX3PYxEITvCZk7Ak0n76SdMohARbQniUTZgM8vpuWTuBPoqrMAdr1JtHNnABioHd91bzaX7MURSyER3IGu0qnTkvuKQ93hwbLsSBJMbaan/6lTxka1gof+faIh4VP0R5onVSUWPCTQ6ncyuNIWX77NlHcXZmdm6/yFKW1e+BkBcRVzODDh49vxiXFvYvhiLxaqVat0xctjHV0Zr1GZdw6sU5/UtPj0Hy0cbZ/08eMS8eU7P/ziL+9ueELsvmmOUH3Qn+67JXuIAc5sDLqP0BcYAzgbZnTFQ/DtC7gQNJTa3Q/V/e2rgqEf+iKTb2K1IJW9OKpoWRrQ9ruK/l2XdnDHwpqpAVsW5Et4uk+sj9pEpz/7x9q6Ht3pv6FRdJJ82Qoc2rTTd+lnbxbkY8zAR9CZJywFRFaPc+C2R7Cuc2zgL31kPJ3wc/zq8N0gIVMGDw+CBa/opJr8k4uHfOIn7yY5eLMBbUqxUfUdDiZC6YUOqActvGDG4x02UsjoEulb3zUhlppd8EzOY5bU5d3obXmhpo7GmMqnmi6xiUG8YPDzF00i2puYJhVa8YDOSrYX29EPDPsDeQ2Ed7SbszzwBy/62kAjSH7suLgwVn/99Z/W5z57V12zbY3HHNGeWE+y/uLJnDh4WRsIfSGdWRSQhf2+OyZaYKTQxqf2AZsUtWcehdBaOvd8KTgk8XbWFHjEaylLdd+ptA8MVBR6/CSmQHWL+Nk3IR3cVRrMHZLfbeMLBrngoAyIvmEds1zFgnHxmeBLMcu4TTwal9z8EB3trLv8RgVbRBlL8BWwpmNSkNADuQNolyU2hkcEW84UlMAF7s0hwbUMj3nG8axkfzQdO1/XIVlilyrtxLjgnZ6EZpYAbRANIeLdQKIvFIP9TjA8SN13mYOD7HYd3JAYjBfVWzMI6tsl/cFhvnRMCRV8mrkw7fTh3U5tigU0LvJ7nyGlz+GRGQr+Y/fAZy8/9YjGDl2H4g2xEfo/sMawt5sxsFYnueTAVx5ylcVXgoIWYKch73JIffJiag08geJbgUot5MyfEtDwpzX8zNudClBO96IRWvNs8vKfJH3JBI9e5MIXEAd5AmxtDAJ/Osc0CZLODyL4e2A0fWMDJ3yTIiN5l8GgtrqqRwP8lU430HC1KO9bjM6H5HLXQykLc9N5mU6uG6P7WKV2V60n2peCmMGdPjGGiVuACjDnq+nyV7OzkHN7nK9sR282M/EfV2ZaBETDJ3TWrVvvuy8j2rhMTk7UxLgmuksL/qbToRVsUmLPRYa/ncK3nsbbvnom1xk9sGRpoIHuiZ+yztiBL/tGAN4ZHPZ7o2Njhn4QRqbgLYaQhbf4dECnQwdfjQETNgui4ZaNX73EiD5+5dNOWUioBx451Flso4df3FRb19uTPbh9koE3dgh3cPGADmLD2KGfkY9etBtfuqjqyYrFnYQa5uHHO+hisJPfaVJikgbsqz8dqGg6MUvMakFAP6foZysQRkJvHegkpqrDADBMcqKNdQRf5jhe1AQe/NEAu0gsxng+d36DE4Uim2oS9rDBiR/ySRfZyp1Y5Y5nctH2u3vUo7Vso4TvEUJ/qhH+vntDa7/I4GJNFmRDIBLbhE/ZjOaRF7TYxJzBmGRST8yIg+TnxFakSw90RRmcoRPd4NkuYJXSf7TFj9TH6+v/8HB96lO31fat64pfWY/H6Hf44iaYJh74330z6EvxYQ1xIk4RGkUGOPjZ1KZlTgBmjODp7PZAjxwRG9Y4KkkWcer4yYbKmxWxMl7TyYsy6PqXfhAl7VFJm+RWaPz9qFhlZFqOmtkkgAVNhhexCO/Mbd2uLhNe3oQK3/J7e3OM8diw9Y27ecrTjQfJPGUMbR4vBECDk9CJ0sAONGxtJJdoQ75orY/a0ddN1Ck0GNzolV5OY9rFXAn+hjQenPI77SoCA23pEZUybiCo6K0hcswqehDQ3ZbEjaSKNGX5Bt7uU3wCS7iDj76Uu86CEU8Islz8xoczFBvtwsDjsumEzF6HW6CB90TZemCLUnRI+4qXn35ENEvIpOXMKZkxAjpROz2BgdPxha3+8QIgtUTUjFNzgmIZH3IAKC+FUszEBk/NasbLJMuwBc5f+CXFYdErPDPZRG/X3THSSdV+yxs3LNlDp0pvKZ4fLYOWCVVOgic4Ddfosgc+5m26FgzU1RzukDVezQ7al+DoqbJA2OdIUZ0NAoMoiwedau108LhBXhCRn7+LByfJASgd+jNs9OkLnhrN2zLlY+vAabv01/jkMQR0LMbipYmaL+ybnZurOS0OM9NTxmEBnpu/2L5AbM7vsGA0L35y8l0bPILwF4WNjnnwSLJ9yeSG31hUmeyhW+QKGCOUMMeTggYLVzdMFiwg3LnhDognBrVzd8ObiKa/J0nIDEjuOwjwUwMHPuEkFrvfaMsCyl0RfJ5++8WUAayJgE9uKcGfZQx/Aid12iV/Rg4vwlq3JpOUDVB8AJh49nsNjj1MxFD6FBncZUz/mS/6L+OHDZQdj8pVk2wev8BDOss+t8PLMOgUTdLPtMt8QvMAV6cnCY6wMn4/DMd4aCQ6k5182UQYl34BoDL+aUNcKWPNE+2y5Hdq0EsHm2BhxRc6mezNCxpl9rer4BC7Yt7a0BsdsMWPpokp+ZbxE2PY+LSJWHp404j+nJapBdMawa7ZZVVD60P0K/iUj3JUJLGRoZ1xkj5jI8qYJMJiC7KkUGBCiEsEhw9xTVltnafv2ijx32bhR+nHiJIEyZmsv/2Hh+ree26u63de7js4WYSxD770J/z4NOCs/R4bop/LgrGBdDxwZ6vJTiIu6BOEo1h45T0RMRbAfe3T2DrdG+lzcGHTUh8n4DqXUe5XpbQJGz+ojH3wtaJmGrz+HSreEDZa66w6B8zZznJwx9I/OKsyOtmHHU9E8PcdGnwFIxIssA2U5c4QL/WS6dEaHw90XJZsOzYIHrXCmTURfGoDmO1DHmqHtwYfXI2XjQGJeo74Omfno4IwgFEUvfmIVoDMJz1Bn9gBnzu29IG5QCI6ypFEPTDsde8sY2Ua816SSx8STxm3btIJJfMWfYA+jDs8CU7wHIPCIqEbaWCblOitna7bnpYlPzDe+wbObeC9/MwjGlsogTBa1NA6f/Dmsv5Dx5mg1SGDwKcNXBKuMH/96wPMtPrnjjcdbVHEba3dAQtv2pHJ1ZIbwJHzGjL4FOEGfspK6EOiY8UjvQE2vJ2ppoJo+iaB2G/W+QQvODx6yUuJrgNobbEpBxOGW93c9NFJRwPzFbkGkO0SXlJwQhfZ5PiHKpNiD1LqDgh0RVn8RgARlIJFKdWlK4+Kwk+8tVFhcQXHi6fAlOkTNi4XL2KDZImGiW9mRhsZf4FYfhDP775I7rgWGvhPTozVSr4obCUv6vLIZcSPlPBPJuoMptgh3eQLGdL8TN/jE66YVcFGbSjyLoX0Y1C47+wBycvE6L5QOwsUeCxK/jI1T/BLKTKDQwP9IkofA987Fph4pGvTM5sbhOSWNm1eDI2vTKdjDJ8LyR9NVzJ388HO9J0HtmDk9I1v7cpWbIaXvxcFGcanD6MXsoLDwsijGdRJHPcxEv/Qd3xqhndBuNMF7/L7SmjEDw9Chz5+UVX2IhdleWyCPADI9KRJWfzjK1ukkxR9qLI57/7v48WqKafsOhSOz0xupOhKX5KkB4dEdBjS6BcO5KMFf1ATF1Tcb9DBi0Ylv5ypI31N34mi2eMfKhXEY0cYyERaHgHLBqnKJ6JUso9xfQtFtSMvcQ6R4wIfCZvTtrYreZsgPrYZOfCELs2RJeZM5qT0sYvGNU+DAscaUi68BJBS7h7D4AXPxAq4Fi9Yf/dkfGRt/f03H69bb9tet9ywtea1uc1L8nCFV/xPrPI+YR7XRkeO/LK1zosZDwNfWy501CPbtrQEz25rP7sfmGP6eDAPHI7mjslOh25mpDr2CEd/6M24ocz7lP4JDqF5zHwMjzEjuR4T8EEjtROnQrTIpiOC7C90alvXbkvuyPe0ZEPmX4H0z+3YqDIcDAGuzP4VnmO/8TRvbrsZzR2hPHy6NP9HlHEjk7qtGNiDX/F74D7EjjUFAvrIhPIlkSGIEPkpFTfYNxT9wZsVeQk/n0wWX7CRqxSbVZcN/q06yUR2l4nQ7q9Ox+l+bnU3k6sz3N7Go/k0mXnnjjhHt+CBhIeyftD5qrQUOYCS9xRNDHWNmDAv1/I/bUkr9j79yCU/P1OFTUWCAwE6rWUCvQvBSAZk38AsT1w5xxeB0xx30oYxKItDVKENJ6nOQb964teRRR0aApvgQZcmt3VgEMLLPMUD5xHC4aH/tDWeajL9oLOEzE7bg6allOHX/NHbnAEHlmkgn2xKyHvylu9CZUrr5KARD9jE7mY//akAJIWbOTYc8AlsR7pa1EYzg1F5/xRCUuSwwaHf/DKYgouvZ2dC492Xmem5mpqerlkthjy6mJnl5/AJJuTx8dkRf/SZhZPHRpOT+XE8fMOk4hdJPaGowi1MaUxvYTMx4IUX/dAUHegzDvtaYNFhQyYB8JSJ1r7VCUf85AkWP/Yk4eiLpfjVn6pCMjAUcw2bRaM6Ex6S0AXWmaSAg4XgxJr7GJhyZKIHUohFEyqxEfPdEseBDpOgp/Bgp9TvAjhmRYccvlgPPr6SFu++QUE2Iv0egWg6XeSxOcjGBHv9OAR5qIN/Rec7XiqDx7sE6J2NLhvFhRYT0lXKebLAD+aVL/WTErFTMBK6Ip+7PctT91diso0VFG+pj0Fak/A5NuJPVRsqOJD5ZU8tUmxO/H4UR+NHb+JL6kDAcQJXvid2HXujLfaUyNHJepHMHv+mX9kkqFcsi1+39vsLxCMfyUZ3ZIoGPfgPDT6y4uKNTy0JeR6r8EalXOwEHtk9nu1LnVjnR4O2Q36xHdJPY40YML1St4FNIzl8aPGnaoLivl+OT7+Zq0DdT3wKbXxkXf3dPz5R1+++qu7es734Use0LsmxjqpnviYnrqMvseI51puJLEp2xYAJtitmOKk2nlZBZfoZAY4ry0HSEh4pKhDvvc2ZWAobGH/ig3zmMfShziaW/jE6RILD0+PJrOnF+JueZa/G2OJnY9xvlqsT+5ps3x1pCvCfs8cNYNpklc7oLsKIbraQKILlvPFyXw1wxM82ZIxFCvyXfDIoh1xJ9dYv4tZI4nM2/bk45EtEuYueTRzjpxko/ZHT+gg/0YGCgUXXGIe5QbRMB3jMKGKBr7zWoJP0hRPvwXmuEU0gSdCZyCl+Qm9Ucb+02OQChXcrmS+wyZtR2wut8ChDzTxJGzX1jfu795VS/NF5WLOQKqXtF1Pwl6cVLz/9sGRjJERpRBkzBYG6ylbDgx7DwQtOyg1PjvLLVyoT/AR+HAUwCkZZYBliGAYHYCSMxPuWjsMa3DQMUi5hAhIMZ3X+AkpWrvRobDS09XbTkAOPvlTB4aSNw4O64Zp+kBwt6QQHDJykA0zMF6bi2TAd4Cr0yTG8wo8yE2KPNOp4hLfRrIVg/Q6EECRzxAsGP5jnuyzaqHD35dx5vrKdd18E12DgN2UuTE078Ji7J1eurLHR8fzi7xgvbg7V5Hi+6RT9rAdXPpLC+yAJRiaOyPFOnfcVfJWLbfFVLFENJ7QEvE8unK4jg0PlDHiZiN3wMF7o8YXvOsm3vpuh4KeFBZ9YgtaLq+NGSf/glh4RbwxIi/5TiQ/7mYYsKtl0qKqyJ3zjJg4NpwR/4eUxm+jlFz9ykCDDQGm6k/IpqMjlI8mI9KfvFN++4mRisazQmRZdrJ+L1ruztF+pqBG51kJlL9jopc7FDMeQkjcVOpgAbSN8hUDs8aKuaYVLn7JZxK/+zhGJIM5IA3tU9VVYr7fkbyr9OMgJsIeEyl12b2Abb/8JThs41o1YZpHXgZ/YqPRFvyfwXBNzbIEr9pLDc2lhif7e3Ml+vgk4bNBFuOJvXHyqvL9sS/LCzmIrOH0E76TEG0k975yEFtZVfWLaZhd9gv6k5bDu995nvb7gd6D6Ipg4tg6corWNsltF42u6se69D7B1bGSVNjhP1q7rrqo7btnq+AIH6tghPdr4RB/P76k6Yyx5rmVxwa90ouWTWaDbM+bIQ+gxbX7Rd2CvDuO2ek8dhxSfwCQ6dRh8o35wuy7dd4xPVZ2wzmNJ9cGdAdnJXJWEtmIGH9rIW4yQ+rtZloV9HMaNgMhregADWWX6AL04LKtt0qAivmJPTnNS2/kLF2rVqlVub1IbnuqCdftI7gP0NDE4Swl7DaENXhaD5paurQyxp3liZKwOfjRTz/385brzrutry5XralHjwXK1dhJnfaZDrmPLcwpjFelcTC7puCSU4pKPSFYlUBXiB/5706gj4xOJPTW/UVIbMhyDyjPfuEkpcrr/e3/0ZDrpbZmtPyyZ8QoTxyv2Cfbyk9rgOHgIhDaQG2PI7AQrSRApCy+lLA4ugd9ogJOWFKRdhvneSpwJytAICqHoUuAhVwKltMqaLNDArjIT8JV7wEVGFjybRiV6CeD2Jt94NECrBL+mNqKcjCVcggb/G1Vn9I9cFgkwGxvTJug4sA0fKjM9OgjSFo4EUiZzLDKi7AHHtz418bF54bGNFyMdvvsyM1Pnzp7ThuWCFoEx1edr6sKM9WFR4LHJ6NhITUxO+u4LH6GeGBu3bryVzrsMBJm/2VZ+J7D5qK2GuASjTV8gM1n4ZTEV7DcadXrQcXnUbrt6w+omuIFHn/bJJT7gyjuwBBpBaD40UldOTHnDKgQWBnzkU77wFTNGOMFziW7QJ4hGTzVZhgvycat7cIkWPsYzLLm7v+kXObIE/fXHQPMA1QkPv5ckDI8dHdxREaFxobUuOiPHmDq5ymKy4g5KPhbNxhyeaMB/YtKDFArrim3gEWsah9IH/L4JoF/Bc5v1tCLOYwf0wJvfhMtHUVmMfWen+d86044iSsuvmpAHTjZRbYOjJvu25w1nOT5VzgG9mHuyUU5cqGa90c13VdrVnfkrpQ/gEb6kzovcFz1tLFlea+daB7u7DF+5So4/nm8sNujyAd9nI3vwKXWwkez3wgRnWif1iT2PuuhbTsjUT8qRjN6k2J3TPKGTbDYxPWFX93u3h9N9qLQc15Y3PE7Khrbx5Y9wC+Lvh0Ff/Y2OTNR3//n52rxpXd156xY4mL/jwjl+Cn3ki0hMgGGLkwdSkysQUNqig/TzmDGRyvStRTuFZ2xqANO7P8BXWtA81r8agGQ55hLaziM6LPHMKwrQZAyHvEkGR1n6MmMoG7nIcPw2nYEy2kxjOaqJ30B3+pwD3A6LMOeWbd7iC1gwxi2yR4bywYiAQ2PfqkiduOXDGLyTmDuNTQcjWpVBfLhNB3MAG+qlcayTuFXMeK1ocOtKgRgVH0WaNzfvH7hQ//CNJ/w6wX337ajbb9PGd54vqmQ0kAmfCqRdF9EaAm/zavpY58jiTD+go5D0B5+wUImC9HR7QNlIyh9LNlKPXPNQysWD2rTJDh/skjzx6raCH/ok66K615wBOLjWXTI7fMXLTz/aJDXlujJAl3g2pgxIi5dLlgYOtOCjj/VQfVETTyu2sy/y4i9EXx0RiG1BIaE0/NyEksDFpDvaHIUTzpz4FL0RTE1lWMGHsvlhDwyBw7IVYN86FhCyw5dmUVNUgweDHOlJzw6HCYNqKTDZJAQfDgkCT17O0SELJVeKdAFfUsddiqnpmZqezsu8/DTAqTNnRMJtc+RoUZvgkdEEbPL4aGLcd2hi4gpPHIhhQ+DFVXpmoZYe+B87ZIMnVJq5Yjc1A1wZNRdkpzcxCRrTanH2W+2orPZsYIPPex08C6auLZnwItesBHRggotfjIc9rFGKAfmOPvNdiXS0UFu/N1p6Bd6c3nTZ7112WzQkK/4XXBmP2pgEfAvXQQBN2knu3xCZDzxI8EBP97PgphFDynxMPX2Ba0MDPmLtZxWgi97AuYqHb+tDFOvxIF7yUMYxvhKeY0R84eV3pYTebXJfoQ+84aXYiX5JS7oAl0yhLNWFoJyTjFjv9pLcPz0hXzjZlKa/0N+brcYvaJHdaSPHggSjXbRtzPfxbL8KQkzxfF9Ibqc5XD/Oz32AniqjL/yB+10afCAicIxHm30Avywm+OASsa56+iGxps7XYsT39rS7RNJn2I++suHyprbhdz0WFhIT1Jnr6N8sUlm0u/3knOarNmgwkDafgtlmSvrr+KR+R4eUMQJNdJhnrlSf++Vl4gW2wmCDYxrlI9o8//Dhl3ShM1qf+9T1vjNldoMLhOjo+HA58p2oDPLWl5LluOp45kE5/xjz1snjK/SNm9tRFX70sseHwdjAHL/Un553m06wCTx9inzrzgWV2oHnbKqGKnzAV78hkRSbI4M7O8wH4cG6Be/MH7RzCpB5TDvl6CVsxQ59bdVo02FPqr1LClyxI73gGxnIlO4oJ1h0Bt4xSPxv+OKhv6W6S63dumB/p5Qc8fYGnmRC7G/xqpP5Zmpuov6f//H7dcNN19a99+6qMycP145tV/jrTi4uiAZ14Qmd/GB7xD795jCLNOudMWV/WRcT23arpRSPUVCbCLt66E9/t+kWgM74mLJ5ABEOB2xkgdHQx19hACb4jUf2CYmN6MBpJLdTdFIh/YePlbHBcddRMVuQZDjBMJLAaPqEMbnw6GrX4SLc5RMkinFXKPhRwMGmAk4l9Y5pKA3XRbU13qoFB2lNcTma4GIRBtbIzE9S3Eqyo9SWT9SwoQqf3iiIJt0MEGjRjwWXxSSLcHwSme4GK+fOFxxxGTiaqDTBzBOA4ssEsKhg8u/eiPfU1EydPXfWH6Xmq97xcRan8F6zdo0mqKGa0I579arVvgvjX6F2Z0pPnd4YSj/2IDxHJUA9GDTrZSDgY5VVJHDVoiSfJe5sN218mVaiMDTYZ1z/o98o49cBh+YzTtkJPn5XDgdDxdh3gbgTJzI/zmw0BKP9pcM6GA6ldBWuFzH5iM3fUkr8sKB5soMpdclVphTdzLXp44ndypDQGh+JkoGn5NwTZkNicHvyow2lYZR+QWe+odcwyNwMz/R9+i46DQabEotVLzMYheAyyejohe8aDLtYXL0JVMzAE5+wUFqH1u9hg63Y0nmq19FJJ34g+Q6RfOuNLoorZfEWX8nIehOafueg37G1PSnpVL/JX32y83//JbcvdKIjKTnMmz7YoVz/AgXWHMkjsa4vCVpqzDWo7btl0ndBGwjTN34kmaA2zvAn8k2vdtrgr6221nZowclGxONHLJCUOYC7m7yAv6R7v+OA3fDzo2GIIlpJfS4+GAQe/iMO+ov9A38KpccQcMPseEWkYhT+3C8iQRP58ER9yhhCH0on+oC7ubTp8KMUKuLPI0bie3x0sn765Gt1/vyF+tUv31n+1XVixhOBqDCyyaM3et9YN8Ats1ilwQLa/OG2xgfbwLcnpaoXVx+U4wNk9PkIEZYDhQjCLbbBCNU8Z6lKzFuGOzI69XZq+GnJV7zzx7yAEpkjOLhbMLBPx3y7mLMMXIJesg8c4jEndgXmT2fKyD7GSV0m+jhZJ+RY+iD5sTD08JM98CbxH37Mj/gntGJiF0Quura/BsNX0lY83Q4/5/KxOHNhSHt8FHp+pmh0Yqy+/8PX6uChk/VHf/BgXZw74y9P5fUEvoojQ534Zr7RSTwrEebMM/ySPfrz575WSr/G1sQxGCBYW6eYE7pBm2FKpgEn+kffXpePPb+ljRHd6Xznp8cg7BpOb3c8UOlJReZDoSmBAQg/Kt/L9+AQrF2QESOAW7hesFDUjygwRfVG7CCXXvkCMfNVAhcc+GSidOPiPL3tepSRkhA7iStK2igmAoGaEeahDmGiyuAhqaUHn/V2UWUVKIvemy3roPolTQgUcCoJHPTgzgPEakIV47bk3X4LSpuvRcu/1yMcv8A7z52LFTU9PeNf+b1wgY9SL7o+NzMnDqL3d6AM1djYcK1evVIbmFU1Ok59VIE3kitz1GKAyEbED34aQHoxcKOfeGkw810w0mzQbj9IP/SmX5iEGfyxQ/9wpP7oNY1C/8YPCc5ZhKmAjKfgBy8GOZNV5GQhTXx0//lqVeh9AmCQ9FHhKwPheWOjE65hLf3xKRMBvKgLD59hC/1rRPFx34adLEz/A8tEl/5GB/CBofsglogB1T2BWQeBBKM/qXvyMjx8SehBot1Xm9IJHPhkMUscGaSET3I3SnylBz8qKY7C1kRm3ZETeZA43ukbleMXoUhN87O68RPxBsATEBAMNRJ9Ir7C81hQ3PgFXuMoE2dkdN8gx7awI1YdzwCHJ76mDb/BmUQbrREFDRRppZqNAVe7iZvOoye6rscIfBMfZurYoC/QA1jGMvyjo4CU8ud65bfTBB0smsIhDiIXeC/D1ISQyW7BpAfjGv9z1WqWxJza8Y/nHWxXQ7fB8aXy6MiY+KpsaHjiiv5YyrHWyiS3o4f97h5Lu04v6lZNbdIFfcxYk7qjQjT5PbDwQ6+kprNwbAO+kM97vBOf3hiLbGJsZT357Ft17vxUPfi5m8Rai7ptQnDXI/2FcrlwVNH88WniU4IE4x0/ba45hheIZM/rYDp+wVOyPfBWGlpkfpS/2G+x2ZDvQEQGCRrbTdnwZeOq2ZANOXYStYNm5fCGB/5AJg1EEv5WsfHtsrCRcevfExtiq5vFk0fEF+f5eRe+lDGbSlst+iG1tV5zf3jgNF5RJFlk4INclDAe0paczUguSAkW+k2Z4K7DqpXh22mwK2KEbwGRCe8ej9bD1EmZlyjBh0y5xri0qun5ofq//z/+qX7rtz5X1127uhamsd8oEj6fPruIDoxReKOzxikbGC7oWFvUhzxa5/CYtSzZhU8dz4pF1lJ345JutknoA73tW8Vdq3cc91HT3b6wci05TlkLwjWxooJ4GSYi8+on/iYQ1Gb/SR+DzStxzX9vcAgaB5oFGkVJxHS6YG7rGxwVMd+TnXJ3IobIyQ4WCfIVtb2AkQwykWrwYByOcgAoZ2KIQwwwb1LfqLCoYScVXENuI6WPcyX4dAd4IpbkEEuPRe1c0c1yEtgMOPDJUR07+RgvV49MBnQSPxDI7xqBxy74gjYtZ3WVxKOlmRm+T8KE5klHjmvDwgaGDRA/vsjvHfHdLTx7RW92pCw2TMw8TuJKlheCCTo6h87mfQLsElNb4L0Mu23MlU74we9TYKOdgk8IkuCT/JxevOKbBDL2GFsTJGW84H4Aw7yWl11CBZ8kB6Xo3OiFVdQaaHxRnK9K8IX+7HfheCALxxO21YjvQSIWfGsWfPLGO30XvRNHsl/x4k8HNb7hEZy+WGB/7wsn81G74y8LJI7DX7ZdfdXxYne3OTq0ipNbpagXRZ32dZrMt+vPGTngwDo8vCg0faBl4kU+g5IesPYNhxPuuQvaNgfoCn96i76XDC8CDggE6Z+K/Bo4frWv5Av3lfTNo9HWD/ALUXg7SR+iAbuVkAM/FtL8KKn6C3yNIcq+eygIc0HXOYmyMSnZ95mwaWqxJp24KwbY9kinPJ8PHrm/jFA5/Imxzt+bZ6WM3qTufy5LwUcy/vBGBh4yxeNbcniXDT+wMOFfbzS7X5TI3S6ePcYcK8jHB2Ztxa0TJ7IH9iNPmUQKIbY4kRtfRRvhRv0nHkUjPSDED0vowbfvjav+0D/0SUwzOugzTnQYq2eff7fOnDtfX/z8bdJzXvMGbRaNYMcGPR0Afdx4N1sp09P+3+L93Lk58TxVW67aaF386EXYNpTkyYrHfmO+Uz0yhpKBZeOdRIjaVnSPuyVXOG0D7Du39J/KvY3kGFY5j4C0IcQftj5xsIQf/X0iW2u6LuOEpP7U/PvmG4fquec+qBtv2lG7dqyrlavGNUeP1dhIPjZ/yTszGLn3HDeMCccsSQIp9f7gCyLptsRA2qMV/iRXiUzlAY4AvxjrfnwtG5HHz7hEHvO0+KgY2o5vdjq5cAADWQ2mgzq/k/bOe+fqBz96pr72x1+tseFZ9YOI+ZSkGHiDDLYERgp3EtWUe57uc8ZKvkSROq2ymX4QDV9WSghfKt7lGXP3rxjB4w1HLSSPP/pMIHTLOMMhakMPtXk8Cd/22ca09/gOHkicajf/zGv0A+jYDBzKFcwr1KngUOFYf9OJI4+oMBQLmNAZgGYBDQxVNq45kLXuQD4wIXoyEK13iTgRGKSA7WnhO5BRkjsUoqTNcP4LIuOzOCC7TfLCGxnm14MbHER3QoKuOw85BB5586DPgYOli+WqbXGRjlRRA3FBE0Leh7nkx0dz07zEe8GPlmDDQMxGSJuYiYlas3p1rV+/Lj8jQFDwkq8CFIY9WOgId5SdFj+Se6FEFeUOVDXHquYvlHRd0EYDyBsyHdxChAYeXNXh37jFyG7wp3ZUdNCCKFrrQ/D2shCWXuCDvNG3BJwT/4KPD6iDJxbhDSJ1pLU2uAwmAuUMIT9Osxj9o/+xRUawocRmy9YZ/m0DAkvwo94gYRsJGuuu0+9FKWdxip3RhUTZeKr68SPxIvaBdb8wCLt85fC3DLMQXBMQjqZM3nBp6P5ZnnJVGt48vvCPZ4KvBMt8h43Kand/w4pHS6LhnQ+8OCrfWB/aRcTC70eUKhuuWO36ciHhqzoahcwdAUos4rkbBJR+Sr97ElMfDHQHprIXS9F036EYMUMbME7HTZosv28yvICKlkTMsXnnRXb6y+OWuFfmW+DiR0Lv/j7LQCR6yhZsBa/bqIKRqPcT3RlHDAi1iLbh4itdOHiiRk+1gOs2mhtfZujMNx/vQ48f4fKoxz7EB0SyFqSoISZK0EiTgd3AmS9o7Tg9UQcLWSBIU8Myf+ps6NarpV7G/94MqEwfsrlx8iZGdonni3s/rMNHT9Sv/fI9mpoveoPh+BIqdzFkRU6x7JsqEvqDh16AhljktbE9O7VY3/yHh+quO3fVzTdvM25s4KCiU8y4mDp1Zq6+/vV/qi986f7aff3mWpxjLuv+cdeLNjJUa/IYc8wr6Bh7lttuXyJPsLSLoTL3BfwW5Du1OzY51Az14gq+MiG0zCMrhhfrwIcn64c/frs+OHC0Vk5UrV6/0r8f9tn7b6ld1270RZoTvoQRnNQx8O3yLQOj1FGOA+Mn3qynqkAjV4rSBgxlsVtuBQd+xlfek+l8kOjnxt//wW2+NG18+V/xUJ+NjY/X3/zNU7V+4+r64i/dVovzM/6AAbjeQA/WRKKIxU88WK8lj6+08I/AyjZGgveuSiI3fesipVZgHWJ9FkPPjU0OnRO9dOIvYXR65pyojB3EYtqSpIfKXpPQU3Qkj6eG02PPphggfGQICZn2DzFPWQL9yoSSx/sLj/9U44QhwIECcoBNxfnoKiUZBAZJAj+da4aqGwQNmCiOGr0TUAY34ExNfDY6qS9IJHeq+dMOhehpkxEEjF8ybTLc6kVNbb7iYsUSjgK6T17gsOOc15Xn9PS0Jls+Us03ec7XhQvTNT0148dL/JwAO1vaR0fym0ejo8O18bINtXL1pN+FYXHhRV7KDMgFDQgWba5msTR+Ql/U4JNQ6JaNUXySrvFmg5pyL0qyVRpDKWDwIMyVKx4JLj5aumKWJPtMC5v45zY9XIPb0/AoLwALT23wYdHwVS7+c7+ACx+hNAbh/4s45btYvrJFPyX0czy4hu623nDo3F86WWB8tQxPglH6YGY+iSYy+koxZ/lhszRAqAetNaip8SVl00q82Hum4ZFN1zkTgotK8VvXn9gi0R/Lbe3iSPQNFMhTD4Q/smHUbDRd02fAQzmJSdM4KvuLCd1nscHxqr6IXtSBE7E2W3E5r6tLbQwUR+JqXLRbwctP8jowfNN1Z7pSwfjh3/TGP6aEb6w2jXQZ7f3S9EUHzpRTQGcvEtYRXANd7hteb6DUgDzTNB7M6/D2S56qO3rEJzbrFAIbCCbS+BACKNFPm5PGM3Jjp5PQ2BRFlehiQnBohDeTNO+ZqQ8dl7xsa38HtevLhYlBra3LYiCzaVDwwlF1jX/NJX7B2dYkSZJ9ibG9fx2N4gP/7qOuJ30mCpWzoQLWeti6Gqed0KML5Yxb+qLPBRhBJIgSpsLd+9qB+mD/4fr1r36qLs7NyKdsbJf8wyGgaTNHpqx/YiEceAsTl4yMT9Tf/v0TtXbtZH3lC/coHqeMK7I2JukPdKoanRipn/z05dr76uHSdV/97r/8bK2eICYkvdmY90ig07/mazwJK/p5yc6lccWJ/4ijYX9tRLvrKSJeKsdvPoTXE/IYR7yKoKLTpRWzmQvnR2tqdrFm5+Pv1988Uo89/ET9b/7Db9fKlRprnqtzIea5Vsdy3iRBWNddIlk/6dvXMWKB+Q6dIcUmY+JrlbzwxhHh3duVyB2tlgkeHsKmrMO9niS7NYfaVzrgw+Ol2YXh+su/eqh+7dfur6suH/OrCGwkcBpisQ/9vL0hnpDIWjU8rjq+nK/x4QmPR9YL7lhqlFqGYxa9rJ/K4HOX7FI+oZubEvKQ5MRGBLKJWhov1hvfgi90ONCnoEqcaipiE2XfMSZ2wEJ+58l/MAWlr4Urbmlr/6kb3wwTFytefOJheyFG4Wid1P3bQExyKItBsJAS2uDQGXKt6krC9WDvdfHowYoQcndWM5D6oF0p02+UA9ahGBlH8Pgoky11roLn+C4Y4eIcXpxl08LvzczMzdWZM2fERzqKC98T40VjbLz41WleLly1aqXKK7348O28DHr/HpAI0CVOTNKWZlC3HfCVHd65Au/ONFy68K/Z3O2BtfGoK7fTKStQe+wSeHSoJyciwAOm+yiTIrbni5HCFxh+WT4x0DZ4j4P/0MMORzmhR/pjeR90np0HA9gtbXPpyUWkyBQhjH36UCO41lEw6wQdseJ+0EHA2+oeM2IjPMtkQCEDHXR0vxmtwTnRF/+rkjYO8Gjzy/CZeGjORJO2bhP+xMd9cjJPkNWf/btjgPc47v7HBm8mATZeFuIq7d3vgmmxYiNMHfzOgzon7sMHbB4ii9Tsp446ou98SWrSP/yyTAfGhvuC/KIfo8ID5D5WvE9johC/JT1C7xhEps6+eHaf4B8SOlpfs5XOhsZm/c+mUlBo8Ct94z4SkfXnjoAxSDbCurXIysedLZsMXsQQd0zVh+gCxTJ9ZIT9C0GPHRKe9tgRD9+hULs39WrjvzdFCGk4fu+NFiE0Fk62X7knedHR5E2YDh4jYDP69BR/LsVXp7HtDTbAU84Y6nUSG0JLbPVOsxQXaYJN50lbp2fOYQPw5jtH6r33D9Uva0NSi3P2hRpthzwzKJMUdfqffjfzdJHPsbGROnR4pv7m735Sf/QnX641kzz+hAobM2dBE7sWtRkarYceer527r6lXtn7dl1x+Zq6Y882LRXxvfHoX42t2Amd4OLhdvxMv/QkIC2xsXkTFuJBLOIw72FgI97QLqePhfgpNqMx8/EQcamFnB3c6Mh4/ee/fqrOz0zXn/ybz2rDNN9ij7VEcScujmPBzE3yuBvJ2I4L0z+9D7Cx9xuJuyX2kxKw9GV49QQlZx5NQouc8CP1jQDfpdV5L5fnOLIIfCs+0m3fgXP1ox/9vP7kj78qm6Yc/3xqcG5hpi7MzteG9esEz9MI/KKdsL8b6sy5FfXhwSN1VmvmzPmFuuyytXXHnbtEOycfjGrjxEW9+m9krMa0YaRv/WnIFewHiCbK6EWs4cVmh+d7+d52dP9w0t5wlLrZ2ZSLXv0ZW1uD+j512e07ay2eYWV+8FjiN5jn4NXpXn7i0UvczvItSoJD1BdrrM5f0D5tbqHWrBmqyQkRIhwh3EpqioProHSQ0JEqA7HBikkJ8feuiC87SBL4nsDQUu1ecPz+Sx5d+Rmu2tiY8KiI3Si/e8R59twZdd5QTV2YrRm+tVP0LD787tH42FhNTE74NvPqNWtqkuetWvh4wXdifEwqMBFmIUO0na8NjH8xXAeyMR/xdlRCIQkCNDc9To4DCeAMsta12K2CBwgdSwsbAGSCSyP2i5+fyw/qTBmNR+tU/A0NgxoEBrYXD5399r75NB5kCSSqrngS5Tsc0HPB7yJEdk+mpc7CoDT4llQO4L6dSK66+smt4OIDaJW63llkGNRaENqdCuDGgj34VFSmz7NoKDWZva371FfNnUbJ+I2/3wkAVwTEoVFM69A2fpKAxCY2KC3vO87+SMLfaC2efkFRuPgXTvDrinHlQ80Qs2MwSqYXzPSh2TfxLMKOjY/Jkr6Wlw2O+cPEBK0v4aGEVcRgcACgEdYxXogzJmVFMO/gwFP8Yqf0Vnv/aKxZCo+YRnkvHsJjk+QvxRQCJ7TZHElHNhXyQZ+coCWmvcG3clJSvDzudQJDMgUWCvSCFwCrpMQjYmzHd4xZ4tpjHb3R2ViyuMdZS0hEB8aCNyo60y/4Cwz+Mbb1HzhXuMrsa4CmR0z3Dywy2ZP87p0IvJFCL3QRHo8YWUzcv8jWAdwbJsHBh515Ipss7G2PF3IQ1d685rrHM2X8rzI8ex+QlnTMPEty/0gH+0JHxp/W7NGR2rf/ZL31zoH6yoPZ4MA0/CxaaPCBS8al+cDbIGtq34+tmqhv/uPPfBf7K1+9q+ZnuHsDFnoFzzRKnlfQhTlbF7zHjs7Xc8/trS9+8U5totJ/cLVFxlVCn2YjEOKPePC80aD42Hy1VszOj0oXLj5ZTNNfueMk6hjmxRdbHWv2CWNDcMYQKFqEZ6b5pm9xHZqsH/707Xr7nY/qa3/8pVq/Br6Z/xMv6hv1Nb8HSAxE1dyN4+7QCL/IL98xFjJXYFB8kiIWJ3bcX86BL8UdyWwbHTonliOfs5fpJxgEAp1K+ABK+cHxJviY1rjnX/2oXtr7Xv3+v/4sgaNxpdgYG62fv/ie39G68YbtdfdtW2qd1kT/HMrQRa2li/V333iyhkbX+PHU/vcP1hVXrK5f//XP1YEDH9R72jgfO8G7p7N1xeaR+le/fV+tnZxkRpIvNb5ZG6wVWggWg3I6BhVjAjoOAMXM4INGNBse/+Bn90FHVA6u41UG2bv2G3Twl9TcPQi+kv22JMgxtmLvE48ITEQgWOoPj9ahI1P1F3/53dp5rRxz53W1c+flMkgdTfgSFAiGiZRLAY2ZIEewTWBeeNQmRUrjUJTnXRpg/aOVwOa0uzx/ftqPj2Z18p0w+Wj1lF8CgycbFwLLd15WTmgzM1SrV0/WmK4gRtunkbyBkVzeY/BVvvRRyYFre3E0BcoKknRGsBwsbTLBqjwqCw86qDvZHSYPkAwdTCTCFT+oKHgBAxPfwAu+4OnIoDCiyg5VtTHAhEtnCMBTHMtlB686P/Ioz5oGfyKIH6DkCoDnp75rhE2ywZM4XOEhfu0uZQak7SJF7+4PW9rq7JINYXA5yQ7NGPD2ogc/+IqX6+JFgBIPwODDZGM9sAF2xsqZiVU8WUjwiw4mGHeDDvsZmPhweGHFm+imc4hNjhgZ15rDjbhrt4qR534KPq7BFnJV1YTO2IRsisGTMdFZtsLHumGPDuC9/9AFOuIGMk9OlkmrG+CeMlUE64QHizqzb/cByN4ggChmxK3tFEniRPZr8opfxRWdALe4811RlFBaYPPKVZv84P4xS2yTTJwifDYdDqMINCn20GY9qbNQKBErlum+jj9IjG/GVfyYxGYt/JiIeIRLNHT5OjFbOeLZWJmnEPKli+ga25AA3JOZKrT2u4O90STkbg9/dLd2EuRmC0pswK/rwTi17zuNcvqFFzRBRO9Q5aRngHHxR+JiCSiN3H3tfet5Qbz0z/ELDZug2BxfcPLf+jTZbKawui/6bAxJlo8vG99+gtYfPVOBlsfnHxw4WS+9/E599YuflMx8ShL2vhMGN/uQPpTutkowim6jmVm9ak79+D/8v/6pfuu3H6ytV0xoHkaMdEBvU1p5wRTDcNE6gJ2zmgdm54bqoYefrs9+5o5aszIxZBu8E7LCUgiYuCm2kMs6gk3ZVDPGrJnaiK8V9fffeKpmZi/V/ffvqV3XbtK8LxrivObtV/rO7xuZTod1g97/3Bff+e5D9f4HF2pkfE0dOTJd57TZ2b3rirr+2rW1Y8eGuurKDVpDJurMmZk6fPhojY6P19XbtmgTOquLes2vc3JCi9ep2Yt1Tos9ujE+Llu3stZqHRoZJ45koXRCL+YSHpPSQ55TZJv7W8njWgndgND33BHhE170j/2lzZTbgGttEBcf3mz6JoQa8aES42N8YrIefeqtOn78TP3ar3yiTp88VWOTa+snj75cP33inRqbWF9TZ47VH/zefXXfndfKh3N+Z+clbYq+/g9P1X2f1KZ0xVRdvX1LrV41Wd/77mN+0nHttdfU9Mxi7Xv/w7pl9+V1393btRZzkSLBsneU+Uz699h0bNjq3hcCtrkHHwjBqjuZgHGFpQ2XdvmPOQY+IhJMWIKlZM7K4RtO4PnuXsMNn7Q5E3jFS08+JDUuKaA1oQqA3udnRuq/fOMRMR+tBz93b23aOF6TY0PaLcrVw0yu7ZEVnSJG7KTzBnbuFHCbfk5XlvywI9/RkE8yXNJumndiuDNz0U5kAeN9mIkJ8dfmhW/f5bERj5Qo88V2XFH4vRQHLknBzQIp7eHpSUQDEUN5z8cOaQHUd8e2VIlARO/FdheqPx4xDXV6jn6Tfoiju3C6fYUObYFK5/TOjd2UzUtwBrElqs20Ov2eCjAqwpNoMM2304aXmhXoPBocko/Y56ELk8mCrtC4s8GPYBL4M7PyJzYI3x8JhtZ3B7AFv6AH9uEXWiMr+lOjJC3AE38eG3R9ozs2q48FgZMMU56BbF3RG1wlb2gANd97wMvP0PdYgXcmTekLXO3+bh4aBGOJ8eAwHjrJs+g1kh8OhXG+D8boeS7urlBlkESPT1WK7S5YL4I18SHvtcXcGzjssrxMVhji/uCwbj0P19TZFEmC7VP/Ov5ZCHNnyv5RQgerTiyq7zzB6w8uXtgpgNcK6EIr1PYdAamE3tQzkcIAHcDiLmne+8Gn8HGMym8+QVWdOwa2R3QaUeaZTzbJ1rhCKS8delJuOJmsYKN/YouMxFbTp417Jm8mZOyP3tConRiAV/NH7g7Fb0jwu1rK+WI7+oS5Iwl9VUaOEKJN0wMbnam/0FXl3FEJFjb1TW+vk9ALPBK4WVyJ2/T3cineYOiABzp7zuEunFq5C9NYKo8M6DmxAy7+FWvp5rtl4OpkzOanBVSlHRiy6RuqkoXnrC+0KsMdWLyVNqsqCL47eORsPfvc6/XLX/qkHy1A4/4LI+uXvsJWOjpjuif6k4ulw8dn6uvfeKz+5I9+uVaPX5QdTTf1H77mvUY23Hxqyhcg8glqYu/8wnA99JNn6/Ofva3WrZkULL7zWOWHHjU/EfdccaN/v4BhFueHUoWkuQLNKUmW5Ow/cKF+9PDL9dpr79XWKzfVnlt21K5dm2vL1jX5FNScbNLF30V/E748y2bAdwkZw+ovOeCpZ16pq7bsrmOnL9U3vv3j+v3fe7AuW897N3M1IV3OXjhfb+87Wy+9caSOnTprP1+1eZ0WtNn6wqdvrJtvusp3dGbnh+s//9WPa0YX4WPjk9ZbK1etWb2yVq4br5Xjq2vVpC7AV4/UzqsvE481iTMZs/TkYil53DhOxuvp51/3+rrz2m1eG1n35hfwCz0vBsLVNb1/bsH2anxcWtSc5ci45E3ZTx97zYFy5x276+yZs/X83n310uuHa3p+rE6duVA3aEP3h7/7gDaf0ntorM6em6knnn27vv3dp+tf/dZn64FP7qqh8Ut16MBU/Z/+z39bv/k7X6rbb72yeDtldOySfIVnuCnBVxaolFD0mkQwMo85ZvXn2FabY5R5h1iQDzwOsMeO4B/6Y6Gx9V8x24kZG0BVZ+wN5j5ktMR48NoMX8ZPa8o4VIEYU8ytePEJPiaOOIICQlw3VsfPztRzz79Vhw6d9LM37piMcasPVYRIALGjY2FlMuB2okr+FAgB7PdctEAjmLsvq1fmkdHExFg2M36xV4OOABBOJgop3JRkAcmmgp2tBhOOQnEPUqYKcKRNO1W13CzwOCP4JlGdkq96lbqzem56pWTiy6Qs+9i00RY6ZMR5fmHLMOpIoC+RhwekQ9iFt41TxWjxFUnoAqfjvFAiFzjowhmWb/d/eK5+9INn6vY9O+qee25R47RlXJiZr5Onpmrr1nV1kRfKBMMr6GwFkSrZfpOeThZP+HPF0xcokvUVunPZwwuZBCs8uk+kHMSq60Tphs8AHuAoAetX8x7cavOirnr6gkk3fNElNJxLfQCedVOD8XX2j487DoRDvwOHr1Pj6YSOtj397Mml38YSD28uSCK1Hsq5s+K+MA8eJUETmVw1wQ88Ej7KIkFqvCwvJTYe4LJ57wm+/a4W/WG7sAIi6IQf/vyDV+8j5MsfUcs49oEmuIwSJcEGd1NAbIqGk3JmInylNmiyoIMROWJvniw82Nu/vddtOoFxJkZUhx+h4wBvOPIvm3cuaPAlV4fud6ujWKAgnR1XSn3TgRxvyKytEnJ8JOFL79mbLnKZEv1h1ubdZdCvHlc06B8w7mYZ3uRZVx3GQz/hOD5cDK+8FxEdE9/EB5vANpfgG3LkGvPj9iADe22XcKQ5Dc1d2AFms4cNE0yb2tlQYXNizpjKgHoj3AC2163oMFRHT0zVM9rgfOHzd9X4CI8HNY5lF31hOcbmFA/p4rtLau8y4Im+Hx2eqm997+n62td+uUYWZy0buYtD3Ekf0nwzXU/+bG/9yoP3Snc+gCBd6FdtNs6eHa1HHn6hvvKVW2pS64S3eDiKdzdRnI30ilzk2hLZzFji0cjYyLg3trO6SOYi++LFFTU1NauY4ydmJurw4Qv17NNv1gvPvaELvvm67sbN9YUHb6zbb9umuY95BjvxBDGAjdzdRo78oIvjxRVj9f/5y8dq7boN9Zu/doc2L1MSr3lEfjh99mL9H/8v368T00O1ft2q2rF1c122bk0dOHS4hhbO1Bc/e2s9/cyrteO6G+ujgwfqN371Afl/vka0yfnw8Jl65tl369GHXqqTx07VfZ+6sa65ZlPNnD9Xn7p3Z+3RnH1xfjZ+sBMSI0l5ZP3a28frm999vH7/X326tm5Z777jPaGv/+NjdectN2mDtbUef/Y1U3/yEzfW/vc/qnFd9F9+5dqan6OPLtX4+Mr68SOv1IXpi3X9jivq4qXx+sa3flJ/9Me/Xe+//34dO3quvvR5bTxX8drJdL3y+jt16ODxuu2OPfXa6x/VK6+8Vr/3e1+uE0cP1gcfflQfHpzSBuhc/en/8qu1Umu054w2r3GSHIOKj4xzCi2XXcZxO31g7HaSMYerX1zPuPHYo2429CI8gu+7VvSWeSeZr+W5ApHJGwOD+Ndxhv/s3/3xnwcxSLwLw1SzcnKobrj+qrrtxmvrxt076pqrN9Wu67bUtTu36dzqH3jbce2VtWPHVXXdzqtqp/Jdu64W7Bq1XaPO3lJbtmyua7ZfVVdcsaE2rF9Ta9dqxzs5Uoo7OU5D15dCGMAkvaCg54uEKPfFUwrLucywWVgIZvTnn6otdSfhcBeVfPdGeJ54Mtu4DdyBk/6rBNNMluDw7cNMdOB6U9cmRmMu40GZk8mud1DnTqfBz1ct0AC0LsHxBNl4wQ7frxgeq6m5S/X9f/pZXbv9urrp5m1aNMGDYqy+8/3H66OjF2q9/LlWVxHZOOROR18UOeGWjPYmhwYEKVlvFWMLE66htjMvkwWPBA4K22YRsVlyWX99csciy2l0bm+pt3sCNy/8qVBvddYab/RMA5yJWHmUsh209T7O4DLQcPMET/KpxxfoCJra/BedLU9zDZsnyrn7oknHi2L6fkFXbkyW6EEbfHIVHHkswCwA4PY7Af2kHl3gnVh2HIWT/sl2+FJUGwXoYrd4QqzE1RqbB+MKj81N3nHhqln8ZAQR5wkD8pashw50dCwLhi+xCUTHMRjWF/i827ywc3tdeRZIaHM4RVXl8TFjEp1o4Kp7jEfFZq1/0te2qeyxIzmxFVDqtqsls259K60Vp+A0HWUhmnB2WlWEiL8gzCfQhKZ6fIh8mFLGrvDBtzrg0WKLvmJsgmxeKnZ8b3Cbzk7wUr1rTRvn8v6WcsqtimXgj1ycxbbkKtAHRg83cLzhaTEJ7SDBsPF0kX9K2Dozt6gLocN13S7NEZpPe/ynHTv7KV0YszgrTCzPdaWLi8P16qvv1617rhUfeDBvKW5FM66x9M67R+r7P3qxPnP/7doAtRdvBV9YMV6PPLq3Nl2+unZsvzzchhSbTcfSPM9rD6OKleGhUY2xcb+8fOHcfB3R4vvehyfr+RffqTfePKLzcL3+xoF6880D9d67x+rwR0fr5PHjNTE+XFfv2FC/9MVP1uLw2vr2tx+tW27aXhs3rPUVvl2Ff9QNeTkX21XRBuuiOuDnP3vPX+1x/fVX1OLcguy+qA3VUP3jt5+rt/edrKu2bKzNG0Zr/aqL2qAt1tarJuszn7m11q1fVz955PV67qX366bdW+vOW7fZX08/83o99NAztXr1aN1449V11x3b6w9//7N1923bBVtfz+99o2664ZoatiI4IT7u/UbivdFnfr6vTp6d0uZ0j1TNxunNt0/Xt7/zfF22eZ3n/aNHTtf3fvDzWrdxW/3NN5+s5/a+WffefUOtkU/oTzasc3NVP3/+rbrztt21/8Dx+ujIiXrgrmvruu0b66abthUvHO//8Eg99cwL/m2sz332E7V586RfQZm+OFb/+a/+WQGwoA3qver/6+rpJ19Xn0/U9u2X+S4O34Tc52HHr8qeFz3YFXPL4ntpDcRq2vvJWBAcWjrLiY4LH2OIyOt9S8Dcr4ITi4nnjG+WdBBy8wI0KvpDMLgcKg//6df+4M+tpLmJ+FJuW/PNw9yGxK7x8RW1es1wrVo54i9LWrN6rFZOjNTEmCY1xdGYdiyT6jDuyoAvU0SvQIOH8osL7DapE/hR2JOjjWHiYlNjBfycOXGRow92Jhsw7CTojZ2UwBGkAd3eDIU/yZN1ioP2HnDkvZxkScZhUfPLTOBzgKezT0zeoCgN6JsO1KH3c3OlLtPqqM105hM4ZC4LxqcjXn75XQ3eqk996gZd5czLR1p0NKG8+c6x2vvaR7oi2VhHD32oXT7PVav++q//rlatWVObN22KX+lQ+Dkgog+JhasHBQm0PplmcZdNKhPA0HCia7eT1Cx1G7x7wj/UexB2mcHDTviqrPa+KNgn+iOwjc4VGUejhX0ek6gu3O4vDwrl4AYPPbPoczvdOILSTeGhMli2g37VoGmLc/j1Ra3VwWJDA32qjQfUtElP8fJ7L51OPLkrQPlj9i1LvtumNsdPk8k56IMmv2+IBNCf8HTQB33DBD5lvzgq/CWZlMGWH7hDqjZS50+evsRv4NLn8S86cXLhgX8cJ+inA9w8soi/XVebfajc/Jse5okMaLlTIX26nG4r/Uje9SOFliu8Fj/iQX5REYnUXvfmR/LRERr6gA0tkz26AqMf4NwnRpLl6oQXj0bMS+VMqjrFX+jBWUZHYtw4NRralusPPiny1G6s1O1LlZfjetxRN53a0+QEnuUbLrnm2XTChqYLNi4sDtX7Hxys7VdfoflXdOof92HnoZzDNuqv60BGFzXxNTI2oiv6D2rzFZfpwmlCevMRjLTzLQXj4+vryWfeqmt3bakNl62v02cW6r39p+snD73kdwI//amba8SPs9CzbcqlC/vO1984Vq+/fayee+EdPxV4fu+79eob++sDLcZzMxdr/fq1dcMNWpB3Xlm7d2+p227doYV5a91689a6bc+Ouvm2XXXZpnX1+uv76tln99aNN2zRpuJqvzIx8FOxbklhLpyVIZ86/lq9ek09/virNTQ2UZuuWK21bG395Cev1CtvnKw79lxTX/uDz9en795et99ypS7qr6jrd1xZa1eN1GqdV++4ul56+b06fep0ffK+XbbhxZf21W/8+gP1S/dfX3fevs2PslbUrM7ROvjRSfnhkvpDmz3tDtIH0YUOiP+ZN0qbjrN1bmqu7r/vBt85Pnx0qr7/4+e08bim3nrnzbph94668fptdeLUfP39tx6uXdfvkIzxeu3VD2rHritr5ZpVGuPjdfLMdL0on9526401o/G495V36lP37VHbivrw0Cltxl6sI4cO1X333FK3y5fjY+ofHS/tfae+9f1n6uixxbruuivrzj3bdJFS6t+r6plnX6zb77heeqK4dI5TMyfIDqDYRtnB1OoZY0ZW3uejbnfojO06beKpsud4HeYPX9h6HghVeCUxpkjmaT7gkogFyqlxZ3L4z772h39O3ZOGghMCthzkHlxa3PPOChM3wlXnvQkNGNhgi6eVaKLEJMHI0YJsQ9uViXMMVUkL0QIbHtXNpBmZW1I4UKnRMEjQJw5QXQn7aO2pO9py+DOtODGJKWew0jCYJJBlSGipR39BZRd8mBAygWEz24tGJxws7+UFbeBYMKzDElP9i1yD4E+DJ1IDDOsTZM9DxucQhrXbfq3uuF079dUaukOKOvlGGtVDj+1VcN9Qhw7u18C4ta64fH1Na5DwaYEdO3bUuDae/mQYfaWEXl7QkKOT5O8+8KEEzDMdqqvsIM7kv6Cretvb2xp+7M0J1PYtO93/askkk9ux2GguyuHXHw84WIkL2RZZ1COLzBsyeBpCHd1E57su8Is868FiSn+pZs8L0Vd4EKjaHzlSZxNonsLnVjn6DfRWuW9QwLU2orPdQuGuCnc9mJRMZ/9CS2r40CGX09XY7gFsGL0ZePdzx7OO2NA2OcCIJeRSd3yCLLz4o8mCRmp4gsH3qodr463M/DX+sN53oaxO6MHicUEmKFGJVzbLcDZkoCeJIroMHoe0OmNHmYmi18cTfWQROuGGLuB5HKBzGyd8tT6aEiPuY+XYMEgqd+5mhyzhoIP7JUD7zlegKgPqfcrpTVODdV0GhxrSR24Y8LO/6KHe0JLrzTAfKibeIW7tHS/FninFB/K4a7lj3VKjc4IUPynnkTAbnP37j9TWrZtqciJ3cLOBDe/YSiyo3sYSnZ4+Up2yZKqpzl2Y1wJ9tHZrIV3gohQcLXAjI5O174OT9cabH9ZLL75VL764v1599UN/r9jNN26vB3QRNjE6vyRH/IghNtgnTs7U1//+kfro2OnasPEyLdp8cGV3feLO63wngjsxO6/dVBvWjdaaVdqoSg/WjRE22SuYW6u+8+2n6qGfvqiNylj9xr+4rx787PV+J3Rhfk76jwqPXoo9XghFH//QZ4t1pTY1V2zeVE8++Wa98+b7dfjQfD361L6aXZytr37pxtqyiQ8voL80nyfi5op3P+dmq95/99265+47au+rBzVvDtfZc3O1dv3qevALd8o/s3VxnplmuM7NLNZLrx2q13Vh+plP7ta8nTuDPtz3nPSI9OLul/w+M7OiXn7tnbrltuvr0JFz9c1vPlV7brlONt5T7+87UG+88Wbdcevu2rJlY1111br6yi/dUnfdtqNef/OD+uFPn6szp07UqZOn69DhY9q8fLIefuiJmp1bFGyq3nr7QL38yv46cOCE/LvZd942rpuQzjOylXljot56/6OamVuobVvX1623bq0tV21SXT5YMV4vvvBaXXn5Op3rM9eiO/GAAVQ5bU0StnX7esp6nkQTsWge9JfoGRdg4AsXOn3L6Q/2CEJ1Mr7aOOEN3HVyVfqFBInc+Huf5lNUAvAYSLmXcmFrihdCQ/QA4NEVNT4pYf1S94yjDnOQJagGVEKMem2SgY5ZU81uMa6S4YBRnLIU8wIDLUm4wDpvwE256JRJkDIT9JKDAuONfYR1bnwsnXKGI5M4kxx8O0Zg4QBp7LB+GI+DaWEy4ZEaIIwB3nVCHzpOeWjhqdy0Zj1I7nh462DRPHF2sX760+frwV/6RI0OzflNeXz37vvH6sU39tVtt+2pV57/Wf3r333Q/M+fn62DBw7Xbl0F1SUmJunVFnNkdf1J/miw1aIuTcn1542C6vQ/+mcT0/RVbDgIQYSWNtXQm11y31GHp3gJ7v6QIMrIsQHkSl6sFC9NO0OZHLt/8ovg2dz4sVHYGp/27i+UQW82zNkso3mOcCWOU8IfTH7c9SCZpRo8IXLXAD7oDFh8KHtxsCxtakwneTr8EyA6+ISfFRUufjM+DtJ/fMGVdvehcSgzQOQzy/HBnZj+6AhalYTjF4OlZO8nXsz3Y0E073yMO6Qr9z42Gb8kaPB94tiPfuVv+spNg3hW3WSqCQ5PFk3GavpfLcS7iXKiI/awAFPGknzao/lcf9GZRU68hBuvqUnl7g+6CywWQY8/wdz/VgQe4cXdG7cTM2ig5kxk4QoP9I7MyLYcyj5gQ10l/akpoajU/Q0Np190BcFAiiord4/CE1poPIUhExvxcbMJmH2LdvG/6+IND1RsolsOHD7YrVpD6nhoYrmGNbuUM/r41mpkzMwP1+NP7q09t26vTRsm3XfQI3vAm35SX/C7Rf6JGPjKGPhnvsyYPzczVP/wjR/XJ++5vW65Zaumeu4cj9bzez+sJ558oX7tVz9fY9pYzMxN1+Ub19aqlWPaiMx5bBHb+Q6ovlYwNmZqbnFOi+5ErZrg+8dGhMMnZducibnqWxyLvvCIddg6rE3GRH1bm5v39x+r3/mXX66tV03UsDYVC3O8OiCaEcWGNh3YmNkEy/joOv5PvPBGOLHDp3jnLo7Vh/tP1MuvHqjX3j2jzcrZ+uPf/3Rds21DDY1yB0hxLP9Mz83X/gOHhPdm3ajN3h233Vo/33ug/vKvf1oPPHBnvfPWa9oUbPFPWczNn665qXnxmq6JyZV1//3aMF2+VoHLmMYW+sIRZD25IPFXrag/Li1O1N9/+4na/8Eh2TpZd99za33+/l2ajqaEPlqnTk/Vem1Khlfoknd4zJsvvqH54tBYvf7GR3Xu9Im6cvPGWr9pTa1dubYOHj5hPC6E3tv/UV2++bLadtVlNTEmLbSBI8jw1NClEfn0QJ2aWlHTMxfrwpmpmpmdqjNnz9apUxcs97L1a+s3/8UnavP6Ufk6Yw0zfAcez+oPe/B1jiRitM8H7lT6hjlWyeM4SPrX+DB28IV1M9skeBPBkmk5LTFOSI2T8eTZlH2RKbirQNX2kjY4GtlNFwGUW0kp49vfQmaDAMxX5DoIRBCBkZgo8q5AaDko98XEi5lkY7iVbVq27hc803K4JV3yr1Mjj0HTgEqUUb0PZGR3B+QOEwOsXVkLlzbuHFlnUfqjrl4oCDoGlyzSiYhwCQ3JY4+yhNpZ1iP4fVL2nSXxswnI4wRNOX4IObSUzUC5dFfderb2vPNSfsns1TeO1EeHT9WNu6+qVZNDtXLVStkzWt/8zuN13Q231Ifv7qvduzfXLbdu0+Syot59+6C/mdmPq/iyL/RRn5GTLFu5pw5stRqUo0v6MZMydUwBD5pM6K1/Qhj7lAh7/sIT+7o8fLsE65uZxEU+ZYT/svCCSR/RL00X/BUWGvijysMHn3UdcHjflEDHRG0+SBG+73Yw0TVGWahDjx+iW2LLP4oK3HaCR7uxVVYNG4gntVMGj7tSTFaJK+whtuGfuz/whk+PT+Oaf/gxNmjz2FG52zX4FBYxio4igS5jSXX0sm6k8Ou6LPDekOSjKzjRlTP8uy5siFIWB/rbd3TgjffoK+QLJpm2A0RBwUUO/mIc9R+LVItg6YuuJ3og4xdT9wVzDonYtzHSz/6RvtjBOKD/iEY2gNjBhhcc84VM7T3WSPDmTN+2Mqx14DdkOAlOgk/vd+etHTpwiB1DkKODDSz6xCUoIKhy/NdfamZA95+jEZbjMY/d5RfwubgCz4/2YK4MdSwbH8MXNwAM3HeuAAoUuYDlQ/1dvDhajz32ouaDq2vrlWv88i+28jFeOMryFrv0E7bmE3dOYuWLBeryAdPnoSOz9c1vPVbXXbe1rtq8od5675jvUn/2M7eJPxda2mhrIRmS3Bn19bGjR+uaLVts98U5RtaC5jWxHlL/XZpWP2qT8sMX6v33jvq9lFtu3lZXaANAnKBTLiKiD76lT6Hn6z+OHJup//6//x/rv/33/0ay2TTMaU3iVQernn5RHPW+4OxjyS/OAxcvmwhMp7aG8s9IXZiu+mfp9cabb9WG9etrbIKvC2D85Lul1q0dr/vuu6W2XLlJcOJjvP7irx6p6fnp+sqX7q+DHx6oedlbK+Zq9aqJ2s47p1dsEN6s5mTxQbCS+675Gz3je+Jxhb/mZH5+qD788FStW7+qNmya8KaST/dyccT44qdPSN6Q2kRy8ZTP6FF8waeU6evBd4upHTncZY4utOInupp56FK99sY7sgU+IzU3y91hYm+F7J6szRtXO+ddrEXx5kv9kItJ6NXXPPuz2cQ84QhjzCqWPMYR6K5pfWQdkNlguK/bYfYNT23W+P/H2Hbdm2ljUQvMDOMbQCrxMfGHL6HgYOIwYgjopARMGPeTwWfmLUcEsEwIUYBkg1vdP+WvACbJneHDxJLLFisWpaAhx3BkxRDL6wlere6Jy/oGhyNXqky7gqoot7ldfTJIeeQmDNtA1hqpCDGHxlS74iEwGDRZyOAGqglN233Cwkqjg9o80QK/MMk0O9jBA1NxZFT6jo4LR4GqKwdwf/bzff4Ogm3bJmvblZv9hV5Ts5fqez98rj5xzyfr6Ucert/73c/U+Lj4L07WTx56WhPHzrryynV1Ubt8dODrt1HEdtmATLTp68Bcxr8oHOzYJ6fFztjUF10vXqrbBlJr78ll5Cm3PwzF9shyAV34B46u/BYYQMSX8Ejw8MvnSsj34y3PmG40+7SxkYVnpIBrlFT4bx1ytR86351oscNADFOdbORV6raQgY8/XAYL/vCDtp1dJsl8lbK4pcwgB2eACz06K2UjEBxgvU4yDdKtaiZtFAGPNisryfjgF/VxWXgMcvrZGw/1JfAum7KQ7Z/lNLC21SrQLzwiY1ORx3Fc4cZaeLPBgR+P93BCI3Vb5gwrOcidVA5PNjiumsZTo3R1Xbn1Fv9Oi56xocXswNdLG8SeoPmfgpGsP/1uWYGRiFD0l1TrY5jawUEWdxSJQaJkoJPgPPLxj85qblCLbaPdHwFX4j9wXgqnr+wbAWW9cOk7SW64GSWoFjxyp6avi7KLfvFmHp/r3/DYqnrqiZdr48aVtfu6qwSURM1TGNRNdB/rsNs8l9Pv0a3fjeUOB5sTrbp18sRsvfryW8WHlM5ND9et2pjcsGtNzS1Oi04Ls3D59NMLr+6vH/zw+dp9E5uhlfWJW2+QDC2o/Hq1rBwR45Hhsfo//F+/V29+cL6mzszUlx+8of70aw/W7PSUbbHnxRMNUdhrjfUZrpn5xfrRj5+oL3zx/hqTrx07fHxa/vAcBZXIcxGT5Jh2Sf8dR+DhU/ye8bOAPDXzHTjnL8zX4UMntdFg46eN1dhIrVm7qjZtXCvfsNngPVI21+N19sJcnTp9vK7Zerl/vicbJukjQjYZCzzTgjF9wIWc/c/YxTTBopj70dqrb/nY9rA2g/wI8+KlOekcHekb06C48GAFHNrEEnXxaHfJHY8AexIuutG/fYPF9+xYY8Ueaw7xO78ondt48Pc7uf/kI23yckGemxzMI07OYwhw6wqt82bncj2cQmMqFxu9K8GPzYGSwO5w0qCsP7MPeJDc5js4VOCZsTX8Z1/74z/vCv3XeTMMBzUYOe0dx65DOWA++kSZRJkJi2B0QJq2NSrhxB6ggOFg5RtSJuvlBDqpE+eM2NY5phSf/lFPpzZYUIJSZOeM4wSVffQjVTsZ+oZj/q52/FYPVyeDlTqO8YxKMLZ2HO5A5Ap3HvaehEbHh/1RxZdeerfef/+A8IdrcvVkHThwtj48cKzuuGtXrZzkl50v1YlTM3Xw8GydOnm+rt1xWW3fuVFMtPvff7zefuu9uvueWySLb3eWHk32wFeohCJNbd8W7qNNjdjpd11AITBU7r5gYbNPnOCFnZQlYwCHLvYD4eqEgejF2xHSfG68JT08iavKL6+7rzoP+lH0wOHhflBSj+iknXEGz+B1XTmBZxLIgEJXxIGbl4o1ZK1b9AKBza7tFi10Dgham049WUYrd/6dBpnE0go+gRKJgi9NOtgADnnH776l/otyoOewPtQ9seAupPbU2nQysQfSYlC0jLvIEqfGn5wzm+DQ4F7sRydSx80vkjfbDOv9mg1v+KK72nWoYLwBH/8nudXx1dsyOQNQS9QAaH793aYwCM+uK2m5DGixGVh0TOox87EEHx2mhA7/tH4xDAVtL+34Dh7iTawgv+mALrzQTJhgmaWqKdKRof8ioW5cxbDjT2UW6QFm65dwQDOAgZG6zamlbrtFlytoYnlYc8VR23v11VdqkeKKW7513w+4mtZ1Hh+IP/h+V6/ZwasHoC5qflq18lJdf93W2r37+npr3wGtG7O14+qN0n+4hoX81lsH6/SZ6ZpYubKee25fPfmzd7Qh2FB7btmqhX6m5jXOTp+94N83Gh0bqhtvulEXalfXS3vfr/GVq+vE8eN1/OjJukobhSE2LDHfeqGjfYV9w4t16y07JTMbefCw13OczUq/YUs26LE2fFLGX/idCO3+pIzvuBvF45vLtTm76srVvrO0du14TY7T3/KHFnuYeCMj3MlJfqtwndcYNrZ8J9D8wmLNz84KXRuDNm8gmU0CTyx47Gl6wWntvY0WfJ+NkMSbjY0w2NwYUwldRZcLUHSAFlx4q6QwIjzB7rHe7essbDf964rZDdp67Iu4eKCoXbxP6wo72aLtgWg0FpG97IRH1myYRSf87Fgy/8wXS/WOrwR/HeZjHNUbjmnIfbZyG3vmRT8z3xiEX8ITuiS1WXbg8CUs0iCc7qCBo3pSHZIojUIaHAwUN6VLnPtk0OBNTtWV83zNKqgdOfDgCstyVMef9O9FwblzTZyIynyhSeerroFDh3OaZ9MniLCKs7ouwMlwOOWPB0LoXYd3EH1LEN36VWg6Dry0Ow2KoQcQUHhC47sLavedH+3ms71b8B0bfizsogLnpZc/rO987/E6P817Nqu0m55rX+7H72vN19r1G2tImyAu+Xh5+NDBQ9r8HKhb9uyqufmReu+D05pcfl57br9Zkyg2EEjSSb7BZjYaXFlwBUoCzM0Rrmpil8EqS6fmg/gzAZuJGZ92fyoHDz9SN22CiWRanejACXvvosXH7c1fWdyYrPJohcTtWD/2aHeLmOC4o4X+A0W7v5tsdKKfkBV/J6ETiyS8Y2fihNP6io2/slwyBEGYT9/2xD/gik/nz6Jk34S9y0wetlfJuepZELu68VniaGnz0PUh4Uefwlueet0yM7OZvydyi6I/4U/fYBd2auIXFL9BgCq2QtUsqknoDd/4IZugpo771ncjRCOO8kNiIArEd3xaaWljY7UG6WN6q415xjmnebjR+nBXg0cfC+rfPi6tm3LPtQ0WvxFDS/24POFztbjPkAuvyA/ucnxK6MGBpI6H3bljgn8zicoNQgaLuijwwzJe6MqGGUh4RV/K7rLmFy+85KJFRx4PEquOA+sRGkVY5j4R97IQ3dptcJ6/3P3QRdPFeV6IHZIvxUUq4C5k8rgC9N4nJOiy6ASGDulLEQrOC7v8Lh98X37pg3r99UN18MOzddnGy9SOHxYcDz995PV65Y19tWP7+vrv/v2v1YOfu7U+/PCYfDRRkxMT9Zrovv53j9XZ6QXNT2/Vt7/7qOrfr21Xr9Fm53LNa+tq7YY10oPfPEIn+k7zOhsKvCH9iHFgvG+zOC9/zDNeMzcv2ZQcevrdfQK9Dc3pcQrAcZ4YsaPA9GN8ZDDXXPJjfi5AvTFRfDrBm0O280Wr3OnhMzZ+N8zvo3LHg9jkIo27NsSJNlXoJrHycGKBtUsn8ontPBIi1sVJ58JF3ivCPr6yYU515j5gqTNmPE5E3x/PuP8kBP49h6nnZ+IG/VHDc4RqKuMh9L7EJ7yUE+v43eeQxqXb2fSLp9q4Y5Y1HGbhRxxnnCWGiInu24F/WxmxnNShI3nOdd7wlQyBFJRlsuwkl3OhIAr5RPYrcLAlTa1vPWiI78CIn+E/+3d/5E9RQWiRDdmnGPAMkYkOdnZgZ2Z8UrSxoipaHw+iTFLChrnpCWbj6ewTE+hOVhBsIcna6EEDRqitIXoxBgIv8KFr/DhJwEgEN7ROLfv/l+hYGwlP1c3bwZIyspd6Wpqqc+0H5EEAjCL6UA0TSsrAkw9GxmTEZP30oWfrbV0JffHLD9Stt273b52sWrOuDh86UjPa3MzOVL3yyht16uTxunD+dG3ZtkWTyPk6cexUnTl5uN57Z38dPXK87v/UXXX1NZu1YM+JPVcr6MugWeEFhE9MeaGXHvYLf10nnfEzIUdvN3/KZve+ctMZm5QNgxPBT8DZx0vJE3fjR1Io5DmyfGf/BTrwIzz6JoAELaff12p1T1LKoeMxE9wFGLSTzMN1JMNDOboI11cx8DAdVOlnNljd/s6HBCwTJgO927usXSdw8DxolQM1DxWzacjGruMtIx/I6vr3ei8PJjLpyHjKpiW+Qh33C+Mg4DZCMjb4MVpvduhD8fJ7XoLjQ1xuEtOG/9goX8CZLybkB2uX6xKxqqtgfMNz2i58zISuhka1zFblhmFK15By2ulubySki/tKwMhOvfutaSwYZ+ffORsbpoaxcQ8NcCUrTCEp85jA+md825By14EEC8PdHpnd555YaQev6ZYxknJamlj8rsz9F4DKimvVfQfIc5Z4q63rFl1ywio5fpLDYK0TGl8IwEfwc5ovTp4+VzuuudLv3iCPDaSIEepknpKPzh/jrUSMMF8IYr3q0rg2KQfre99/qT48cLJ27riitmxZ55do5xZG6qHHX6wH7r+ltmy+rFZODNc111xeP/j+0zWhzc0Nu6+tZ557p4bHxmrThvF65OHna826rXXixNn63/93v1P3f+KKuvbqTbV583pGo2TFB93/KUtTq4ZXia8YbhX1jwx/BC/9aFqajdv4gCe4G2gXDKj7DbjKvnsrTVg0+89yMI9y4eB2ux0dmf2IA40R6Jkf5GIt79aLTxozpyDPOoiHxVgf5YL3k8TmanATQIz8yVbNeUnCcZyFlg1NK7nJ+rusiujDM7ntJgddeY/XoDSf6EKSKYbx542kjswPplKCL34XvezIZoIEfZeBzw1Unjmrx2i0yQlSlw0gY8VgjwNo++GGnlq129NTNpPURaHccixIEIG7z8xX9eE/+2/+5M8ZaANBg0CDBcw7AwphSmTayY2xcYGDI8fghqTAxDGBJjpfOTdaG9t4xvDgmq/qNo66ygxk6siK7C5DRfCEY1LjtDq52jkJXU9orY2cRNkLitHBIg9Vv7qlxgTkFDLBM1lwUAZuaeJhOWFhnvkRS53Iqsl66Kc/q9Nnz9Vv/84Xa+2a0ZqbmauJ8Yn66OCRmpue9y+6Xr19g/jwSZ3R2rZla42MTdQrr35YDzywp+69+7rauf3yuvXmXbV6NRParP2o62tJydvyfC8E79zwLJtn9tjYbY2XdeD7eNxtEij11d5szKQrXwnGJIgJ9BMTPbk3kBCDK1oWYJfBoUHt3nCpyCBBhgcMvmv+hwf4IJEZR7hWQpkHjfDRhc1NRCI7EyPJ/lZO3b/S3vj70xrGhnf0tp0kEdC/g4EJCPrGk+RNaQqGY5/1a/VeRn8myI73X/NDZniZRjk4nb5pNEjm3dqzCDaY6lQ4vIlR2e9j4CI1cT3nFw1NgH3Eswr2p4riaV+ZTritjv4cg7tnyBJN3yShOfwtQ3DojEN/q0wCFxn4DDyS9eVEH+WuK8EvuA1xWbLqy/qWtDQul3y7PMHHeqo/B1ToZyFL7UjjKppHC6Tc5Yh9iMswJbaUE/vEEWbJZssVLomxzYaahDbw8JhLsxDaSUIuPoLtAAD/9ElEQVSuG+jLNEQTIMgWTH/9RWKOPnYMBw96k/IvfcDCrJHtO0LHT56vs+en67qdVyv+c1EDTbwWHsiGtytucW1JNxnix0XeGC3WtbuvqSu2XFPvvneoTpw9VU8/s7cunJuu+bmR2rfvg/r8p+/w1/jDat2aiVq/6cp66OG9dccdt9SzL/BO0Np64J5b65P33V6rVk/Wz59/tT75iZtq9coRzVBTkrmgGSovqhOnfX6y2XI6cxM6M1vxbXPZDPePhMcdXpRDYDos6dHhkOdUA2OJZF7Y6oOUeriBH++nT2UYtG6jR/A586v4SBfuwPhDLSL3PKkGf6u4TsvU2d99y5wbLr6LI9qBJgQTL/HCGBstHWb9RKB0EZrnM3wUDMM4bY9wOxyWnlOBwYNkOvodEsEIcv21KNAfNkg2cGjVaDwUi/sETsHNSmoxdU/hJFub860CMMocyh2HNGAr46vVwRsk48NrKWEd2zzbY/rwcjIfctFJNvB4Q2P8T//tH/w5jy0IqBCRyVgbo0ojBE6RXZ4P6u20wqAJ3k87Ro02mGYJ9st2ChwrKhitUJGYIOkUUTl4UNptFMF3i0oEP4dvWdMfcINWRgKQXDJjK3dsY48OA4VLg9vNOwm+YAWHf+Hjdg82CtRc0H8WxlC7DVxk4+BGH/tYQAgsncMT9d77R2vvK2/V7/zWlzVBXPRX3NfweL399nv+qN4ev6jHbefFuuoqfhBus66cVtVHRy5oA/RRPfj5m/zDc/ywHlcTDBbrLRlDIyqz6KwY9XNwq5F/GTYqcqvfPrRzpGtzAlhe8AT3c0/KLJ5ui0UeyGrKxCJA96NOJ1jqH2fuJAkkPsgChw0FdNx+9S1R6yGGtDccOiV9jK5ZWJBLP+LzLp92No4eyOAKgcDOrWW0Eh/HUdMBel2tgO6rthRs30U+eSJcD0ydfA9HvtwxC3keA+X0oxIECu5Hj6LLx2OjJzzA64MvdEI3URI2sfEkBWspUSei+WNiXFjIp16wM783lsdE2IQ8OjaxmxxCeLCI0+xNJ6boyNW59MYf1j98URUasOgT3yUTnJHq0ao+QSfgthGDLBDDoKN/OLE3/Wfh8s0iX+lPnAmLu3IQQG6hlk2fibtyQH5ngbhTGRqLaPrHl6Ghbv7gIBi/d98LbhuRAy26GL/HU3Dc37QgiFxVb94Nx17V/R4S7KHJuCECPETwhQ54wr/L8cWAW8LfmZh4fMUq+9l26XSsqODvn9IBBrljTUrYN+hD3QRqR09o5KsTZ87XoUOnaueOK9WWT1EayYmxBIFKGnOoaj0DcuK9sVQExC7x5id3+LK3LVduqD/+w6/U1VdtrhMnTtfPX3hTfKo+89lbFE8LNXV+rg4cPq1AW10v7N2n+WpNvfvOu3XNlnxh3uLFaW1wxurMmfn69vcfr+NnpjTehv0jyydOX6jDh4/V+vVranhUnkENfKoFSaGmCrESOxwH9gN28IiHnkf3jFFXA2q26J/+iNsev/EsPNXkk1jg7lXkQHaJt8BVZg6g7jlLJVyW7uWNFdrpfy4mBENfMgJGie40gP4BIL28IbYpKMnFl+YNIfbxiW39gnqQ6Hty91dkOL51UObOzoCvZSYmKDunAB16kasKFLjH0DJhmIaf+l1QN0muPS6VsQT8Tk97yBHc8EnQWFfpqdxzlBIj5RdlkqInaVnnCeYYxX50bn6FNmNNiTEOLSYyLl1ArpKK2EEa/rN/9yd/7mEqZNDIUQQimJsCGLwIArykBA6NHR/BydNG0HiSMXY6uAel+YkhB+WArKLgrray/iOvAT0pQSIZXkBVwBH+pXIQtLgxieBOTE0odVmCN1nm10+qwfLAIcUm2IemUeFvt/WUgYHTwQ+vnkxvWh3e6TOQxuqRx56oT3/m3tq8cSUStRBVvfry2/5kwp49N9cCn1TANHRmomJRVme9/d7pmpqerxtv5HEUi1cGxsjoWMnqmppa0GRxTpPL0Xr44efrnbffr53XbfNXguMRD1RUl0096PzIUsl62s8CNDyswaaBfbak9ycKUg+tFw1OcGAjOJ+aIw/vJf/4Fr0XusASZ8jJomAiSubPIa4twEkCB99l2dHa/J4MjcgaxFn+kcHWGxfpCb1jUyd+8ULRTvqE5E0DOPZViwvDpbP1jW697rMh9Tgi9TYg0PcNgmOLdsPUwqmEHdShQTaniqJtuoMURczHg9vtSbQjn7bYuGQb9U5H3vVMju1po+7v5mlyklhw2dClv7IZbleetNpPLkQJYl40kSkZBLVO+McngJsuwjO9mPkbhtUGlJc5fTU8wIHvkn3UAUmRFCyXf1SVW7TsRK5xmh9a7no4+D84LDiwMDvGn+iHZYutgdYU8Gj9qDN91fiAQ1uD+bQq3DELLvOGGsCWLe1xk5JffBfYuiu37s3f+NH9CaKa40N4ccEwVEePnMpPJWjTYWIlXE9ClO8+UpEtIklcGIKUjAHbhu4NyhfrXXft5hodmq11a1bWtTsvr5tu3lEnTx2pXTu21qqJifrGNx+pv/r6k/XB/mN17bXr6547d9UNN2yrq7duqlPnztbMvBZzjfl3PzxSd9y1p+ZmZoX7UR04cKTefOM9+Xi6du28RgqxsW4+xQ3K7Ve0wgABl48d2nqi2ZscKqLtce1+BlcHFo2ASAKukwt74PgJHEWJ/keWe6zHFS2aniySSZNQBoY+lhpdrBsympzBe2Tq18EFGBsSYIpzLvh7//LD1N7siBVrpcdN44MS6JJaZLG5ca4AAB/UtIAdzME4Ie6EB9S+sI5GdBkc+wy4ErLt+1YHMaj6b1j6BnnGQ9cBw4bX8gEf5T11PsGDd/M7OfggGd0SKBh3OT9wBryhbu365zzaqfrKM4/J61mMAkrZQppQEsxSjNMygQHP2eEM7NRCA5ZpdXpZQzgjHrSWkQhGT4KCmI83BNKlXZFjkllLtMW7whVlAODlE1RatMA1n8hzUk4RMlp9C1EnnK2Pkq88BctkHR4RyZEUuUlsBGxPg5Evb48/CBbhKMj4or633/mgvvorn1WAXqojR4/XW2+9XTt2XKOrL35NdgaqpoMmVqQzsMcn6y//9pE6ffJ8/Yf/8Ns1dfZCnT51oS6cm6rDR4/U0WPH/WV/a1avqysu31iTK4dq69aNtWHtKnFgh88g4MvpUFiDUhsMP7Zq1jFYhVRDGrzoTC19kYmx28R3TuQqJXaCweBhmC8sLAzuSvjdq+4wpT5gSN1fpgePCZ6FEy74q9FRRjdkkTLZpEwyvU6jC5c4sNzG14sB/NTMZBI8/oU3B+8dMMlQtln9FI+e4NMnChKDOSjIZhKMf7CfsPFCuizRhn7wtC91+E5Kb1PqvKl3GAtXlAkcGvB4n8lyVPYkqMSkaZt04oPlbYYr9+SpNOAvPBL2xL60OwllaUMS3KVFhUeRXFTAX6dAQN2m03cZdFhnbdrxCxta7gS5vdmRxyic0XvAyzjcBVFdOf6Cf+8gvpsnCVr6h8evLZZEy2Yh41gSkYF9yCG2dVi+9ePj3+DBGt5KkoEuvb8bVEk60cach07pHGtGnPf47rntMQr9GTxCF5DfeJBc8ODDI6ZOGz+kz7o9BIJz80yZdt/lEg72nzw7X0//7NV68HO319gI79+ZjfCC22l8lx7byYwDXwq0ISp4HsfCGRqWXy8mvh33QqI8OsRdDObZxZqeW1FzC2M1PHJJ8476TfsrvqKCOxT/8a9+XFdvu6LWTKyr5198tf79n/1ajY5e8ocpLmlTNrSocWmf8bKxFJB/0d1zVsy1iiQya48fehKCUZTnzm3WkPRw+oWEnpLidie6UW3+Rn7R5ju4VFQzY0vchCSbRQJFt99wxZHrauOCikdZ6inhZRPTU++/ftr/6O46mzk2OFAmdkljuhg1nY6uO/2LYplW0AMbRbPQvm4BqOq5c69x7nEMLbEhXXVIMKSWTXL/t7Rcx+Wp18nwZi6ADVpKEuO7TirG491fKaSv0o7D1ONqa3jMH+AJGTyK9F3vX+Qbrnz5uOp6WR2V/yu4+yllYP6YOBUGuZlbLsqQICSLgVncYG6TfYchu1g6oLV1Yco7z0Hdwum0Nph9IjvSXE4/Ra7+2bGDFDpffYim70odHyrYd/rnW21iyR19nMqV0yLvplg6TvF/y4UG/Z3Q1bEWvQOi7KLtSL2dFhodbKtyTvh7kxSFVNE5sqjNyLk6ePCkPxn05utvadc+VXvuuNEfPeQbPnnExIAZHRspfol9aMWYJoPhOnFurg5+dNyT4aEPD9brr72lTc2xmpmeqVUrJ+vmm3bW7Xfsqttu217bd2zUJmedBgvysbdnWIw+6IqfEzTZ/WMPGPqnggPEsIaPM9WWW+/hmcAGroXCHzdt+DF+QM/p/lf6xbLFwFe69A1MJpfWviznMZDjxnhQiVwdTztwJgvy6JpEn7hNNnqzLNmdnxkgzTGMIolv49Dc8Lq+JEOA6/QEqTZaM1GRbJBp+wRnfcBrp5Pae73DwOdEV8Md09ZEZ/pqmF9HZiJnIoCIJHi3GZyuNzDK/ST19shsOlBye3SGzrKU4w8mUWTynUX+7ps2qXoMOr6hj+84xVUAfNj8Lp6SDJLl5KP6KuNrHV03j1twVQU+NJKJAB+zael6gx07Yjfk8/M8lkH3vhlHD2tifAqGeK6iTotgEIehdTWWYEuyjK3lls0SuoWnBMkPI677tD7BNa2KbJ5MT7MbkseC9I0XKNg2O3pC9qD/dFBOfyyd2OIxIwaz2lTse/+j2rH9yhrX3GH/KSTg3/sgvNK3XRj/o3fsRUHP7RBbWY0P5fQYnyKSRDRXhU8aCSofHNc8dOr4sbrqipWl3aww5yX7Up0+M1cPP/V2fer+O+rpp/bWPffeUju2raqLUpbvY2GjsEK68bgaHfr6ESUiH40NkR796z+M23IgnFlnaJXd+MVn/Bbfwg+DWhLu4qWR+t4PHq+RsfHauHG9AJrDhIZL2br5O8tA1b/EhniOMOZ1gYFTfOHKVgxc6omBxHt0jm+brstOjyG1R8fEOfA+HtDbdKaN/o48bBAQ3t1fiQXxVd5lmpPNjT9CI70ghy6kYJmGBD8X9Q97oLMuDbnjmf5j+ZKuTsZTjT94GhS9aEI7o+mABfBciLSNtGDkyAVzOf3H08f1IdZ/EQ8bhv9XbYPjhDAGgw67FIUw1AW1KzeTFF3O4LEacEhqQvwf/FZn4NOf/Qqmk7hZJ3wMp+rJk7PTJxgy+KIbncLAdwCC4sDoNIy/lTU9vVhHT5ypNWtWSVcWB2EQDBRgIkTLhEzJE0irWG5v198A1vJBIArU1FYZ6gwy6LBVHIzDV48fPXpM88Bc3XfvzbX7+mtrbGxYAwePj9T87Io6f262PvjgaL35xv567dV3/ZXhJ06cqss3ra0dV19R12y5qm6//Ya68cYdtWPHFf6l9pWTY7rq0iQgOWwEFplnxDF6sXAubUD4+DQ7P+vbgp4NIIBumweN8hECRCcVj1vh9EnVzA1qdPozS52+ymgDnbbup56gyU9JBF8E3nA5iU8GLUGLDxvY8loM4OMBXuzi5Mqzl5en6Nw3M2kj990bNyWOmXioDnAk24u25KAz8ji7bSRQbYf+cWQsZPHquhCjfrSjFujBJVEmMcD7hNX96fcxlNN32Mz7N8j1YwwldLIu8JI/uAuGrl0GCR2gVS+KMb7jytsWuj2bldTNxmDhqRB7qQPPY2Dw+0aA05tNtyMX+5AumP6gTWuzWflC2wgbptx3e0BXO5vnjud2ybI/GxdvfpYl9CXRyoi1nV1hUmcEB+JL7UnwDL03aV0ftbeiSdMH2KWac+46JUbIwaHNd4fEn75xXNhv6AFNcEKfMi24jRNxyDROSz1W0x9udF+Enlhh7KkgmSAxvucXh+qD/Udq06Y1/vkEEvSm09k3RyR49oub+DY22l7ahOc5Vsk/nMk9J+HyjbgxS/MtX2YpPcdGRuv5F9+rb337sfrUJ+8o7b89xw+PjtSLLx6ok2fO15e+cG89+7Nn6/5P7anVK9VHl4SEXf7IeT68QNUXC+jUZGsXIZjihQN0gTynMo7AE5AcdLfrdEytaHGg07wES7/As/dD1fRs1Xe//7RfC1i/flRAXQDDV23Zr4jXKJ94Vb8rtucUu7xOwDcsC8PtiZ/w62NGBnkkZGxEWuartJOTPE2QLEtxJTiHFWgJ/cHrPiLR/x63yFqWrIvwRWF7O76xWtk6WJ+mq0/gFGP78jghRWcXB8lV6FxLnnKTqzP08qHHJvajWbDcxinezBsugtt8RnswSS0ml8Gskw1bSrE5/dsR7bs/+7f5or9uYBippA5c/gw8shXuOmm2q1TuDokjGh9yeIGqsrFVobj8Sjp8hSRY5ycXGz9yzUD1ZP32FomA8MIBjU7UgBrdyS8p0KdnVtTf/+OP6pnnXq1Vq1f5dzty9ymBYwrxwc2uOlGCL2yZTJpMAWjpj7OQzV2WPiCDv2RXbBG5An54hRYfyV05MVa33XJ97d61vSbGx/xY6diRs/XG6/tq70tv1ttvH/DP4zOxbL58U1133TV14/Xb66brr6ltWzZrk7OqNq5fJdvzjsTixTnNA3xNPN+tgcwMFBY2+9kvvzGpxifuC9uDMznVpsweV5mBKaD/q6PBCr5O06qBiYhJPbdn5QcvUpr0sBeYAwWewTcvJQIQn/hL4tyP0Qk06M3MEjVAhWcY/QBOS923uQsQEup9AJCQs6ArySUYfdj6RYcnErWhy3Le4Pd6uj2Loq+AoGz8SZlwsqjBJ3naQetjAvjynETZuqn8MR3Qa9kZHMq05SoSmDdcBtHfKVmeiq41emKA1GU7HkFoiFRxTerQ4KNokzFCkn5C9PtehsSPJm1jw5OSWaS/Ip88Puj6BAceSuJp+4hZcOxP2sRPAG/iwFEdaK6Ql9G3ZLulK3m313bCVAn8PA5sfLDF8G4HPmQM5DuTGD+QWi/B/a6YyG2LGnJVm7o3XOA0lejJrp1jDPxWB04/WAvZYh2BC4/NEmPHS5PqsCXuwAcNXQcyAjA/dMD1tPGNw+/tO1iXX75OF3IT1iv4mae8eaNOh4sgrdELmeQkL5As0NIJT+Qj0WwYEvPeQHORAF9dkFXN1uWbN6u+WFu2XOb3AWkZGhutRx9/ra7ctL7uvOWaeuONV2vHts21acM6tWu+Eh/mMB5TmRmecoxhKzqiCziJr/gxWqOLwD6BcVHj77zSpsvvYqrBmMpth/xo30OIDfShyjOz8/X++/vqgU/dqRjB/8yZsh3eupgYGtbF6PHz9e57H+kiebjefed4Pfb4M7qwvM4+tVbYgCiViQfTRrGmLVGR/0Dta/RTxyTG1CYdPUUto3NckxuGD1KnOii7Hhr/b3zdPx1Ozp/rLW74b7nREFjy5XI6NGWq4GfuVKXp220A0EjNzzidhREMzdF5G4SuraqC9dfpModI4+ugo3fPnUW4U/RUq/4sET46/GviFMH1HQ4aG0FPEPhWnPJMRgjFISo3BQZJA8idT5GDANZJ7sm2K9E6wlegLXniaFVn1gFj4dgd0HZqBIaQ3CnNuWwi0o4ao/WsNjZTM3P14Oc/XT9//mUH7pYtGpBclWgB9zAWrq2x3irDWzlwAyjjLMnwYyMF/tmpxdp34FS9/PoH9c67B2rD+sv8S754icRAMS0nfMWTjzjS8QuL8zU1PV3f/NZP6uVX3lZ5Rlde6+rGG66t2269rm66YWdde+2VHixnzp2uy9aurIW5ef8EA3Z+cPBkcQHFhUQm4BGJaO8TWCSTZPMRh/yMj5jo3VPWCyzg+AssscGP0rVPrCR08BW74J4YwKQ/naX/jIcM81T/AcN5TY5Z0dZwmQgykBIP3kRID99FEm++IdQLELrp8O+hIVv0UFl4Cu4zYgMZxC66OsbwOdY2mXQeEzWPkgS0atD0dnB9B4k6ciQ7k7144wzB+p0Tx4KO/D5Si2dzgw/xk1rudAS/Txw4tssERtn8gDV4T8jAbhL/8wmqJsn+1ZmK/8D3V60DaokR6/51bDQaMTNMRx/HJjIP6sRvxkXE0Dfo2shFw2bA701hPseAHjGGmBN8zN/N6m/V2Zzat/jEuCTlMKekXOpZJcP135tM7mAJ2imsk2WasyDJu7QkW+n/2EzndJv8PTHAoBAjb5rZXeFswfFNYj6HMYGbbXLPGU0UZIGpLN2wlbiDB2IGvrLZym1n7OkLGX5BPxX58+mk8e26/jF+XLZC5lijmgyOHjtV69atrcs2cKc6+ps3B/FsXMEk337CF+glKJJ6TJDAzThCVsZm5gqB9I9f/PamU3qNjKyo63bzPV7EDRK4i7yifvCT5+rO266rKy4fre07t0m3Sb+oe/4C7x6eEe1CjY7zEzVoYMbuY3SBP76VSE1v0kr60MymSNOocMVI8x93JLmQffOdw/XWW0frxOm5OnzsfM3NzdXY5Jh1xYaRkQnfaXrxpdfrBs2zfACCC+vd122ribEx+YK7XJrbtVHyJyIvjdVDj75WTzz7hny7us6eXVGPPP5GXX7Fprrr9ms1zvgofvcTH57BPxoXrIfAPf/TWegsn1MeJHlUuKynrrUmx4IqHAGmYXl7EvT4Jg3emKvYW3up41s2J1XlrMM0OdZcAA5mKztZi0YSoHVTMfoBMBhBaaNsXPemirEbOQ7+1oxIR5oK+AzcMAMnvFwnFw/ijqrv8Plo6I2SsqGMXZIyz5vg6Bz+0z/RBgdinZnICCaQyTUhNcZh5H+NCRMYk1YUZfD3ZB46vHmRQ6O0yFQFa7kRrSkyqXNgVMMNjvi1DRGy0gy+7OKOgBYvDTvJ4xY4g5grFn58cL5uv+362nLV2lq7bl298OJbte3qrb6Ny2IAIw9Us8oRM9A/CxQyOYyhAfD9HzxT3/7Ow3VuambwSGnDZRO18bKVooUeX4g1NOLvT4WIh/7lFGxBi/i2q6+sPbffWLs1OVx11aaamGTHMu8J4rAmq//0n/+5FuYX6obdV7vref/itdcP1Df+4aG65eZdtXa1bGj8rBuB1HyEL/EhLQwELxCC2WeC+m6aD1Tif5JxCTqjqR1eNOifJ3fzBN9Q43vBAldthqq56+CYalfWMLUktUEPPm3WDbACFLnQ0Kf+xA51Dk+2YFFTGRY4hVy2+OsHhOxJWYlNE5NNtGxy3SOJVeLSpOiiP14y9ATe2km0ZUMEPzY0kYH+1qJtYLrM5YOK5DEhXMaU6RoMevxm2Uq2V3DOjpc2cCjnThF+4mTx6jRJ6ZEBP/+nTKk/tkN27goABjcTZGg83sj9L30JztIZPUl5rNV4gNf4+Wz28QKyx1dLphXcY03JtH1DKanUSejU5aAMcC/oyuV958aUGdgCrmHyi6kajf6SXNBJI206rDOxQH+1enyiE1DzbfpDdeH4ookmfN/6ostx3Dc90Knr4zszWgiJFeqdZ5RZihvHAofVWNQaTy36RBZtyGjyrY/ohMOdHzRj8/3RoRO1ctVkXbZeGxz0tU3IDH+Sc8Z+0xlN0jdhiH7ISgJXFIJbviDpG7gopgRnvuU3msxLMmnml6+nplfUz37+Vv3S5++s8bGLuhjL7zadP79Yf/m3j9fxkxdqbGhaG4YNA57EJzkb5/0HTtaTT71WO6/bWUcPnfKj/ck14zU7X/X22x/WZdrIYduYdkL7D52t/9v/8Gh9cPhS/fNjr9SBA4frhl1X1N69b9faNau1sRqr+Usj9d1/etY0/Ijo40+/UsPamG3etFYy1U81Xv/845f92Grb1Zv8dR3f/u7PatWajTV1YaoOf3S8FrWZ2rhhZd1205WaptuHQdSF3P3xeMFD8gfvH/EeJRed9ieO1bqQr6YQGSmdoza14kj3gTgAU5XU4wXvpNeX+sc9R4Pb2ike7jvzXaIPjE7s2Mn6epoqAP25qn9ex8zK/xypJgVAA2WlxtddqCRxydnJ2m6ahSA86w1e42nbms6hpwyDxrzhkYHXx0vs0R+bSAMMjCzKv0A//N/+2z/yBgdChHqQ6lC8OnmBot34OJxOWRKMVRbV6JHkYFfJdWsvbG4H2BA6PYfl0mp4ktGVEjS0mqNlp0NQTC3UhXPy1FS9t+9AjWvHzqkhooGHrEXfGRkfDc26Devr+PFzdf7s+brmmiu0ePG6f2yzvlLCC1+3wZMLulp74y0sLPr7Ie695/b65D0312237tSAubrWr1+rwUHQ5+pWmLI9ize6+/YuPhMjqeyPbq+aXKWBK5j4xufCG+XxylD9p//ySM3ODddn7r+prrryMk9YF2ZW1D/+46P16QfuqhtvuEomsfkUvhZaB4k2GvasfRQfYwd16++anEs7Z3O0203jSvTHJ4E4oTup44U0gUkb2IC82XVdky8BSRle0tOkajCpkgefcvOQT3sAW3f8poYe8CHVoT5iM4OO8IvU8Ezs4RYmFmKUW874HjXiD3691zaYtxkowb0NOB2+i6n4gZ56x++pX/kAcbzYMCVo6NyW4MfZN1Ok2LTk7+X5oM0Q5MSvwIgfJwlNXzSsRt9MWAamkHhAT+psjMDvHmVpBB8ZAztNT19lsV7qk87DKjjFz7Gvx4eTyl6I1ef9Lha02MNCnL6THipDuzz5Lopg+MK6KWeD2PVwDyMLmYLDkzwJ/VU2KfpEJmMQ/ThZPIGbv07wrJugyKBve8yB4kQ7uLIJXvy6vfsGmPCth3C6jrlzA1nGEknFwWnZLYHTbdWfdSe+4WXbrUtooEKCyUHmbPJHtIE4fOS0fDVSV2zW4o8uTY5R9S8bEGANLqDHhdqI21xQpK3Ly9c5BBcYOcllFnI2Ix+ekF/K7wHCg7tJHx2Zqn0fHq7PPLBHF9Zz4iXfMa+sGKvHnnmjrt6+ue6/92bpyTyp+Rq2Gj/8ztXI+Fg99PhrdeTEXL33/ol69LHX6+nn3q75xZH68MDp+tZ3nqo9d95cGzTn8u3t5y5UPfzUW3X55tX1qftvrYnxi/WlX7qnHn709Tpxerpu23O9Njv7/DLz7/7WgzUzvVAPPfqK5tDtuqgcqvMXLurC91C98NKBevPt/XXs8CnNRytrctWqOnzwSF17zZX12//y8373Zt+7++v2PdcovrFJvtdGrzvYa4X9E58SVYP4Vtbb6Qfq+bQTWCALTsn0jaYlYMTb8jXSJMqW90l4p24IdfDoHGQaJiaMTYcHuIKhW0aWaZfPYct5grhkQ9c1OC7mn2GYLU4uZzxZjHGiDzhLunsMp6iUQm8zMyWPT+h1Ek9Y2ZrC03OOa4aRmIe0wfnDP1+hnXAWgTD2blNETC5JsFNqivXkyZ68nbRR99nwzE8H3LvS3TjjMHGYGn6dE/+Twy10woWlijzCGB4Zr2PHp+r5516t9ZetrQ0btGFAb/A5uaXddGDNWiH8o8dP1emTp2rnzi2C8fFVt6pRBfHtjiYI+8T5cXuHa/Pmy2rV6nHfynziib314t799dILH9Rrr+yT1Lm6amt+t8UvdIqHbbJPyeILkjdBWI4s7hYtziuARuvVN07Uy28ervvuu6Huuf0aTwLjYxP11NNv18zcfP36b3yi5ufOOkjlOvNH/d5TgvhIX+ALyQKxJ+vQi72UtLxfWGx8JQ7vj6PZr2xh8ZF7HJ6UkYk98ADR9fAEM3eBMim7bxpfcFj8slCKF/zMgD7M4KTPMxFngSTBx2X4C069n2EFPnVVNCh9Rd304cxvlzCoWUQt0O0DPXCq6sBI4FmW+YPTEs3GUy6UpckuqcuzzMZrOU/KqSE1bfjHPpVeoNLOhEUybwDKrVOHKcUW9Q50pqWnSGHiOzrgaXwwUXVbEvNCaXqRlhZtaOkjNghJ0NA+eGEV+fyRq26b2tnbOm8v/FYnbYb7DL3x3erMyX4iV1u3ObAgdBqXXW96C0Z/DPRxP0sGiK5jd/Oh8vChSW2KG/dDayOOPN7A4+RYhg8itlkv1cm7PV22D3BbMj3V5msn1T33QqsKsc84CJ3oVe/zihdM5SdO8uvcF+vKK9bXohZ+BwvooNGv5oOdjRZIU8O66RzoSVlwVHOus68FeXSkjZ54nD13qf7L3/y0rtxyea1au1KbnZP17rsnau9rH9WRY2dq08Z10mmu5uYv1pnzM3Xq1LH6xJ231Q//+bHadf02v0/IjT62Udy5snYS9ugTb9b+Q+dq48aJ+v3/+Vd8h/uF59+qN944WAuXRuqxx39ex04crW1Xb69nn3m3Vq2ZqK/90a/UR/sP1dz06br55u01t8ArCi/XTTffUt//wWP1xc/dK3nDtf/ImXrx5f31hQdurxFdUP7zj/fWsz/7oP4X/+bL9cn7dtaRwwfryJHDtXnT6rrjtl06r1WfThcufe31fXXXndcr5nVR6RiW8p6XyLhIxYAYwQWu3YtR9uOSj33S1sYoqfsenxM3gwsBx1B7/EXjAI/4i786X3A9d4mlOBtGm/5Asg78+RUAYzSYL2rQUTXpQ7kxcblf7PWUdv/zHLA0bgKDf59PKMO/EVlGcFEpOlpP2pbBozT4SblJwLrRx4k52V5gPT47TxIeGuIjmP1KAVJuk0UxlZtRIWhEKlPyJGqnLSlBYkLg7oh3+O2xA70A70w4UcK3nhu1rxOkQx7xBMcKOItuxlWTJ2XpfOzEuXrmmddqz1131E037fTHpaOmJPGLziaDnwrD3O2oOn5syt8Vg+nwWeTn8OkMOtCdCH86e8ki9OkT/YriXZgZPxA7f3aqXnju9Zo6N10337K9vvzL99dtt98AgYKdqyFk8n0PPNpQWfQsNbadTkKuJUobLRIrRiZqem60Xnz1A10NlSaCa2pibLhGRyYFH6pXXn+/7rrn7jp5cloUK0XDgqOOhUXUQ0HpDldu6MeOLHKR011Los1WWp+Go0mrsyJgHECeDOMHkpdLwQaPKsDTydV699vCgjYSktthPTih6Thdtv5ZDvwTU30iJzFI1CpkFtd8oaO8rz4doECNLY1vX1SAM0nAj80o/iYRg+5PYg0s4Xa5g8ETclRz8sShc0mv+IfNgseDcGmBT5cPnBj3FxA2ugF9y7vOPe/t1BP3iXU261mUQgqeD+XI5LS6qs/PK6aNCWRpTHHClzt++NSP3PxoL6eojdP1x3fcraBOmROW4JA6P9yKrobrj77nu3qW+4IyqT9eo05OjLisNnD7SRLnAT0nsl2noAQNfYnYZrB5GVcJPD4FSJ1m/IdMx5MgwPsigi+6XJK4SljH16SK3fhf5S5ObhVT7JKdKhMPfWPrd2DUYuX4U269YKF/3Qr7ABya2gIGj9yxY6MaOZEFQ/qaO8/IxYqmjXgQi2fPnvOFiWNHSuUxIH5SRh8xuqk3//NIhYsO9DGbdget13uyDyQT/WDNloTXZc6cnql33j1cV155ZT35+Jv1rX98tl55bX+9/c7Bmp2Zr8cefq6+852H6oc/erxe3vu636/btnmyPvPAJ+snD72szQrM2q9ZM/48b62oce2jp08eqq8+eHdtWL1Qt924of7dH36h/rf//lfrf/e//vX6pU/fXadPn6k56Xv02Ik6ceRk/dV/+Z5kv15f/uKnaki8br99a23YuKH+4198X34Yr42b19S84Oempmrf/veLH84cHx2v06fO1a6dm+vaq0frcm2AfvmXP1m/+VufqXvu3lXbr+Hj4+drYXaqNm1YWWPa2EydP6ecu1WKH+npscE4GZPXRhRLKy5KDt/SnrmP+QrzEuWc6je5mX5KvCZWwIUXGyPHimHiKR+xqYTW8aLDser+y8n825OlAEcO+G3McRJP+QSg2hkHjmmdFgdOdALXMSCYRwt3CCiLrE2jKMc/x73X9aYzxTDsMolV+KkB2ejT448EWEdTwXnWC8aCpMMXVPB1el0y3EDf8aQ+4Ae+EnUOP6KCAc0htEkDpE7cyz3hZIsApkKa9E9/wyNtwmvJZRAaL5CyURJf8+m4yI8BlkkQIJdOEI51E+957c5//OOn6/obdvmZ6uLCjBwpHjaeQT3s72bhtiIbuMUaq5f2vlfvvrevPvvZu2pyXJOQJjWCcEiL5og2EUNDY/4+DZPLeUv2Rl8xd6fzn4mC3225795b6847dmiAT9TqVaWrGrUpFrBMDKKvGYo8/5Sx8PPpBPHSBpAX7aZmtYF546N69a3D9fLrH9YD9+6uW3dfqYWiat/B4/X1bz5Zx0/OyKbp+uCd/dqondJV0wa/3+PdoQIncuQ3JtcuSic6L/VFGxwk4TGZppj29KVsN4/Q+bfD1Ezdg7QxxxOcjl+BOr5ptSJwF5CPkY7wNrRpmxz53fRNj+U6ZvEBFhvodpVMTzznDgIYqCmAB74SfvcgBLW1C68VQTYPJpAMuM5Xf6IFljsa8qNjDZb0T8rcBYJvj3mgyM8EJTmGk/MYRBOU2nubv6UW+dChkE78AC/Ors9Ab7WlnI0FAnt/gO8247QySXk2hokDL7Y6gbsZW1ROP+Nd8qaTzq4PyX247CT1jQCx33mSjENfq2ywTtvT9F1+RvYSz4F++stcQFV+bO2dabLgqXHQ7qqO3h4cnWoG1hM4HWAcpb5YDzYO8g9sezt80qeIbLYAlmnGUQPe6ugQG0NwaIzbDyPF5/QjyX4TeMnn8DJHn2AZU+3W03zkfY2p/ujbvgJdxHwL+tT0Yh06dLi2Xb1Z/R95g02JTmQRH/2xIT5P6va1Bbb3AQNOApA5PT1lOZEtOp08Djt5+ny98PJb9YXP3VVXaz7ac8fOuu+B2+qjj47VV75wV/3KV+4svqPr1tt2186dO7RJ2KSpeaxmFofqyade1ibkmlo5IVs8X2iu0cZg4aIuI2fn6sbrt9Xu3ZfXwvxszWlPp625NiSXfN6oufG+e/ldq1F/59f07Lzy9fXrX723Lr9swneyJid43L+iXn99X/3Gr9xXl23my/zmakiwi3MztfO6zcKZrB3bt9Ytt27z5mVRbTyi9h0w+opOwFZtXFauXl3vfXiyVk2uromJ9XXyzIzsn9Fm6VTte/90HTx4rg58dLYOHT5Xhw+fqePHp2puVpu18Qnh64pVvvfiAEv1j3u1dUHvCXyeeEGs4sH+l3846A+15VFzo1HdKuocjBsl8Oknx64ORDuOmj3M87ljDSUnsYec0HoObLQmYv5wa6MBTI34Alf8SPxPTMMjsZ0xrYL+Ycvyu0HWGV/YVv0xb/igsdWtS3gbTJmNu3Lz9CY+OCQXBe9xv+KVpx7lR4HVn3EIid15yhHnSQsHkwRXzcSNm2oyVIdpBCJ5MSQnYyQ2nmxa4NDQBGSwpthzO0AV2JklTmgUvLx1+OhcPf3US/Ubv/l57f7nFZAKyqF2t0CL4NETU/W9Hzxan/jEPRos0/4YNoP3S1/6ZK1fO1aXFMAsXguXhn3rdP8HJ+vg4aN14OD++uoX765rr7nCg+TiRRxFR9ni6KI6+nD3B5XoejdQ4rGUdI8dXIUxkUkvDjYjtCoo8CefPrh0aaSef/lQPfHUCzU6tqpOXlisM2dO15/98Rfruh0balobrm9855l68+1T9eu/+unac8sV0v1iHTt2pDZsWO0f4rykK7oeGPxlAouvuPREFxYX96Fy3y2iraGguU/3cYD4H55MkL6FL2QHrNrpPXyXq9Qc/EHjgKLD8RMTKk2CmZ9kc1qC2uGB25ANzIvcshM55EPaJLHJ4orHNCCblzLJ8uIrOJyEbm6+E2MdZHvb4UcKetOXzQf+HzpOdLGOrkiGUOHP+0QjbdMODm0M5PCSvupb64ws88O25P2kvly24fYBsJbAEw4yiGNwSNBZthq8wJBLJtqYLw2MKdCtoPwmvUmxP/LAjXwOYiEwy/GJadIHJxtX2GwqW5lku1VFJ3RZmrDCh7iAJ1dh9IP1bZMdDmVcUYUPYwfd7Qfxs0/QjLnIj3nRw9YMcNDRY9AS1bikmtucDEMf6ck/6uQq2I+wcR0S5LW65jjuZmO+P2Wl5N5AR7VjC5tHQJkHaBIGLjMOdnY5saf7t6lkG4CJmesdR47GqfaLZVs9yQSPinDgkQVEqBoPiIsnhuqjI2fqlVffqk9/+k5d2EkmPAUPvqyUP6Gx/cSK4cIDBxYeWOBFH054q+qLQZqtC7nmkBG1njk/XUdOXNBctUV+Yw6+5C8d/E9/8Y/1P/vXv17r1k7U/Nylmr80Ixmj9Z1vPVWv+jHTcN11+4767d+4S/OZ5i/MlSDu3+QTSTzel1y14XO0xJ++Ayzd6RX8MSyefPiCd4HAuaiN0SK/c4ee8uVFbaTm5hdrlTZR3LEh1nTJJZqRmp1n08bFAO9s0t/xZ3jjDvptzHcxz1+Y0eZlun700Jt17vSpuuqKVTU2NqLNls4JNn2j9lX6R7JVOn/+bB0/cbJOnTrrzdhnP7tHtvJlsxjbxoZqYNvnKKHc40JA7HHfkNsH8m+LKY93kKBVmTEHXSKEXsdfrZ+FZ9ssjXbssqGRIH05wjJ0nk+hNwy+yEYG4IYPfcd3bpam+9i8pjYOCKByGZ2aLZRplBeVebQ5AcWSVrAcMyGDpgmEo+eQxo847bFLGv6zr/2RPyYOJ4xJ/4SZJ2TKEJpfC/w26XvwpKHrYR5LE7I4uyGdgHJRFFnhaaMbDxJFX0Xo4FMCHDglJY6R+uDDEzU1M1u7r9+qoJnJLWQCUvRDI+P1+juH6qWXD9S+9w7XzPSFuu22G+pzn769JsfEU/jwPT81XT/5yVP1wgtv1MSajXXwELciZ+vee27WBNF0k47o320gGGwyttOmIwHdceQv8AlSOlkHOQcNWeBCc1Gbm2/84IV67sX36pd/9bN1332fqLff2qcroY31mU/faF3w1fYd19aZU6fqgXuuq5XSn08OnDt/oiYmRz34sgmjkwni+DE+lExPWmgeHGtkHYAJR/1ISLmfdAANL8HkTxZRJvz4Qe1tEDrZ38IRyJN8w3GrcmSik3PJ5DQPJW+yoDOucsCmb4+6jCRHKxE387qEM433iOGBkdkEsPGAN03RwX1jtHikaWVewSG+kvLiafMJfgih5SQO8WVA2NKT5UjH4RE2N4F5Elal80l/B9eTUkvLr8QtQ01+ZASKcPmJg84TOI8lFlgI1I5FImn8IoM+zbtG+CzPo/E99gJH864vkwh1fNcnITZx1k48wUN0xmly7sahM3SckMELXGjM0UW1S6blEPe08yeFOU3bxqnLTV7jqjmFBS396dRxWxyTMq4iy5rqz7J9GCM07T+sIkOtznt7EnxQ1y+Xq8H+5CJBZTDB5b/71mMZnontmI8dsKZFOUqEyG30R/RqbUqmUbv7X4i+Q0g72kkXc8KPypY+BUf/Sj5AcjEgOkXtduLhwMHDtW3rFi28AqgenfA9JEZqC4uadQ50tobipD6OzknQuJ91+u5uo/EjE+VjusC6YtN69xs/kIwdp06eFfOFuu767ZprFbPwESGSVq9ZU1dtu6LuufeGunvP1TWqi1LfARR/kZsHYrgba1+onLlD/QEPyeWCEfHUaePihzviC/Pz/s0rrxm+Mz9UYwrZ0eH8jErfQJAuahPkeLbZ4uuYw2XqKxX4pmWinfHzs+feq4cfeqXOnpnWZmbS/fEv/9Wn6qbdW+qmG/mesi113a7Nteu6zcovr2t38v1lV9Stt2yvnbuvrb//++/XhstW1q0379DmC3kRS97Xhu5zb55JA71SNU0LnjRBlZo5CNjje3mMdbvABc9zE2UAcqIvDnVA2/sABtYHJP5UZIOTauYryweADJE4CS9zQsYvfHMkNn2Bb5wmr/EnOWvj1ALdhC/wTZtTQbG8RqTUefS5hRbr5tYk/1QDxP27DuwRpThIBHZ6yj1ZjA2xW5XMup2hSUC1geU/aNLeE7CIVGCpDb7w6yf/oBnmPQTardtQHTtx3rvjXdddKZ352nA4jdTI2ER9dPxsvbj39foXv/qZ+sLnb66777y+Nl82oauBadFnwCGLBWbLFZvr7ns+UccVvPvefb9+/3c/V5dtnPCgQdUsUFnoSZ6qbAJ6M7HEB4HAM4uM/eKJBHsSMEv+0kQwMlbPvPB2/fzV9+u/+ZPfqsvWrKrHH31CG7addeTo0dqlQTPBT4YrnThxro4fPVt33X29Njcj9dYb73sSufrqq8VPCFLRCxyOFG90RndqXLEBW163LiozuJzEw1eVOtAdek9sxoI2eAl+xYJP/jiSBn3T8v6dPCTDlcA1jeQC8wINH9F4YDdaY3fdlPAj7aMajOCQ0I9f1IZ+cLWrMzzRHF9D3BrQWbAs9l2n9FcmmdZHQJuM6BLf0ZDBK9x2JjaC18skyuG/lFzX6d9JwkK3wy/t5o191iD4Fy6cH8gEHS2hUWtDY9MUuR4fza+kLL74mhq2QdB5pw34clv6xjcxo4RcZejgzZMX4fjJJygRZx7gWT5l2eJvzG5JIJ+0Y0fkAwuNJy7B0i48VDAftVuv9Bt6dNloQ3JNRfuKgtpJzEG2zzXYpa3rTAN2Bywd2sQafqHyBr3x83wmP5IDycRPCu4gNfwO7vytif58Z0ty0dfjjH4Lqvsw4oEzv8SHSLQePsMaqryHoLL8wk8OfHToZG3ShmMV38mlttgvXvIzmwS/8mI6QaOY6VVROXMXKX5BB/lb9e4DpAqauBMJ/ecLV1qEs7gw7++V2aG5iQ9O+KpacL/jqfyyDRO1deua2rCOLz6VDyQztuFrNIssfOIZCf+bf2TgHhL4iWmr4To43jAuDSNri37YQworbI+dHc/0KgvTtuFXfibn4YdeqwMfnav7P31rPXDfTum+qV556Y267eZranKcWJrXOYcUERMr2lihuTZ8XJRMTIzUtm2b6567b9TGiHlMfWojpGdEJqmArr1ffArPesZ0p8SRktrxC2VhGR+YU5zhZHzBiSWPcTVRZ5/ljQo4xiQ1uZQG7GiFBxshxlPG38fpkjoNfeY1vyVKHpmdzoQqt/GKO4BTtnT+zKhBlfXxQgK6PDl+lEPT49SUqnMO/ynv4DRgR0DJKKEdPVGhxu4sT5B0EMZ23GXC0yldKP8IVNVQuPHHAW7iBKyTO0JMrjaEBqGCx+8vUWUSNJ34z83pauXDw9oxX1vj4yN+Br1ihRb/dz6sp556se6565batW2jtOSW+GyuyLwn1ym+yGT3unrN6tp38FQ9/OiL9cUvfsa3Sw8e/KgmuTvC7rbZRRp8rceyAeIJwHrCU/A2ArtzSdiGtbZPwgm2+YvD9aOHXqx/8eXPeyPzvX/6iXS+vvbsuaZOnjlbTz/5Qh09drgWNHhWrtpYr75xSHST9eKLr9V7+/bXA5++V/rLJg0iu9a6NT8r4SsHRddJOS19943eDtY0OfUAIvW+5nAyj6UFCzGEJ6cDTIAsRGpo/Ds/2tDD+OLjTYhS90982GCcgpum8UD/fhcJBDDByx0PTZ5NjtnpHxrl5XbpwyT/sT5BHjm6sIBkcWdy6pOg5ZDr5BEOPoMQWb2NvuwJSP+dnOU43QYSMM7eHmvzHw7/X77+M9iy7LrzxNbzLl96772vLJ9lARRcAQTh2ARNc9gNAs3paZIjKWRCn6EPilCEYhSKUIRGLbXUrZ4espsEARAeVUD5qiyTlZWV3nvv3fNO/99/7X3freoIrfPOO9ssv9d255x7b9JM240u/LowO1PstB/AoMFEl3fX8E/aUAF6/StylXac4hNkZJHbouhlvugDXQHy1T7f2Sn8QEkt8Uv2DfuYchVWPcBvPpuh+jjHF+QX/YsOJNHPCdcnX8ag6fbJeKljgaSoEDmiaZapLP0N281Tk6lSoDgm4NuQXWLEL1sjE2IBdn8iLnTWhZCYNvBcJ0i98KmzpRw56Wdy8KPYsaWFiaiymfAnOCziVG//gkgMc5VY+0iopHl/L4H2lA3qnyxwZs7oy+/IKu97uBsUnaEwvcC6Sobjm95pe4oMycs2l991onDiM37i8eIT0WAP4yvUniqwtfqTwzxSth9HjU/GBC/Cw1en5xjRjqvOC12pA3/4mAc8zVt1nC5PfUCuYzQuosVzfBGFnOhD5WNjbFiluzKpGeXiQYSALvC8pkr6MmP/oaM346L8+e0/fC4WzOmSjUPR29sVRw9fiPaO1liyaK4WaNy1Qg36A/NU4QtP6z0ey5cu9IdFso42xSfUpeCMi6RDN+xKn5V6MJ3ES8IgrbNuSJoBf2NDBcZGaOHnPgC9/uo8QKWvgrQ/9XB/KvIBktA3FrOpSUJJQFd1p9D/zUv0RtAfbeV2KHxcTZrTDa8/CJJ/5Wk+yaXYMQ1FnKuJ2U9D219rgVNJzFArfQcoJ8QIbeJJZ8JBuYqfdlBlXQevHCRR3yqr3P9LOh1RFfetSR0e8KSk3G9aoKF0oZlsmYwedeLbtx/E4aOnlO+KM2cuxa5398b1m9fjc889FquXLYypMb6rYEIHGsCTxwIyhlucNGZrR5y6cCt++JN3pGxr3LzGRxtvSeqUv3umq7uraIBfcuBioEUfNzC+Ul2qRx5LwM265oEReR4cBLx0e3dgKPZq0dLTNyNee3NXPP/0tti0cYlfqFulFf/aVStj8aIFsWzJwujv7/InY44dPRl9fW3x2Rce185AXVkDBW3ldyykRAZWCWT9FS3TZ9RRLbD+nOgJhemy2inlU+f0t8vA9aCVtokhpYLEAVxeir2QYSAnzWRIoeocN0pU2VWOocitwN0OdHVnVJ4TjxpdJxxArydBmrjolJ3VQL3bHZwscGdFnnKOOR2YRDo/wVJ4FR7GU7r6pC6umvXNTsliTLTYXOoQWQcr/sMnF1nKFXLXKl1psJvvE6l5FhroBhv8B9QJAMLsIxmb6O27izrc54TeKPeVPja9eJm2I21OOblwpBwvMTlQxmyJXOwzPieyhTc9qZElDd/qr1xAVnnI4S4pcQ19naQAJPLfPOh3SgOma+iUbQcUUarPNPXgwaXq1tx2+B4C6gEmCr4QFFx/a3aDc/ICihtpPPNL3fhL7IrHlU0anmnssIttyMZ3lKGDX5gvYyXAYqYRJ+hKoo6vynBNe6hJPECcHN8aYeLs2auqnoj58/pVAw79MHnVMcI6pLqFTfV4AnKqPRUaZYxjrsOfxDXvudCu2deZvCa4iyH78nesJE/p6bG/tAOs4CNdiGf3ReWxD/72GXjSPe/u0m5FDxICcGFBXOVYKz6KqZRCnejRj8VX4W1zxdc26LTupU24A56UvLTdHgeOXo7FyxfHyqXzYsqvC3RFhzajDwZH4+SpM7F124rIX9THD5w50/DumK/cJ6GchRsxoQ244w/R1s+kBmwim75NQGdiExoYOQ3DAvZFwZ+OF/81oGE7/RU+roeuIAgyJtI/yLFcc0tP8kd/pcg+LzRA/hdKkx6k8UeOB+JUygrKJ+itjetUqqCwXNoBWiXBS72cTbrCrwElje+Ig2YfWva+Xa/SO8whQ1KHcHAnJdMDaYKFWiE1YRFmRqm6qUg5p3LXKZPPRtGnBLmUIU1w110qg64pTZMGN/jr6rQWKPKA+HXGgUNn4sKlq34vZeXy5bFu3dLobOE7IERZGkxibB4vxfFNwdxHifae+Pmv3o5f/PrD+OIXnvMXUvXNaNeCo8u/iPvg7p2YOZPffBJJCTLObF7E56MGDjofdxjsXAIAm4pt7twQiFYFpiV/58FI/O2P3osO6f3Nr+zUgmxmjE6MqCO05teU++f7xY+BQ2n1OL9MRwce127ELxarQ2Ebk88kPsFHwk9dkSTZ9XFDCRjj4BdUIQpdJHyqrZ/K9Ef7ujxLbEfaJDsn8AN0CKddJxliKUAZpWijFME/8n5HSvU1+BhY8JVvB3MUeZTB25OoHFFjjzagZkJ46MEiJMcWxY7yqMKEkTqq2INb2gotEZAdRWfRZXx0XP7XIhbfCCir7ZZGu1iAH9KPbl94CteDh4/U0braHuHiL+E0dNC1xoYyWV5sUYVFkbdPrK9AOLVfwINy3g0wf2lEGQNX3uZPQFPmP8shX+RmvzLLAsjnf8YLHx2n0fzbaqpgYrHPi9yqGyZy5wHneNISHvVmqyx44/iACUlFDIzwryYB5G1/0dODL7oU5bzwmyx+xlbx45umra3imRdEP20nYDk6uSvij1LDW32j1tXTdqgu5WXswQbelCGXPOUswGgDFpteEKIODMG3XtKx+IeTzUaJYB/WX7FAHUzzrkKxE/sKQ+or37yQL3j8U9K6y7a6aHT31bWtlR+E1CQqH733/vEYGx6IZ5/arnpeqk0OXiC7LZQjTLETnWhnCsGy/iX+C1ivUg/Is6XMKilkpIdo8CkLVl62zY+aTWrI6lF9jkv+qg7h8kV+kiwuRQ6LgSof7k36eGHjdJ6MT8hrm1I7qERLF+N7s5AjUMrCQAG6gkWc1gWW5yulqoVgoIdjQnW0NXi8V3f6/L346OMj8eLnPxN9PfiSLwrtjGs3huPv/suv4nvf/b2YM4PXGbjzBKcEzy8S4PjQkWMyfYTfC6TdVC8bWuQb2iTzIhSNdUFzymSX2yndkf6qwPhS20o48PENBWUl0SimxWflWoF8jsOcYt7MF1DeG0IBm2h8A26NSfjXNsIqoJm/v7iRTbeKLEv01pVDejfASSM5ST2QTYUcYsZFprck5dMfxInSEtJc7jx+UCXl/h3I/+77/+IHuMWr8MpQ1bwTYKFI1B/BZCVBSO7JpBDlgJQHBNWRXHMXkWkfRYn8fhICjHcq2KVWOnNMTsUpNCKy8ocrccBkLF2yILZsXheb1q+IxQv7FebSXBMwPzJJZ2iZUodLVd0wTELYNaFguz8wHrfvjcV3/tnnY8nibjtjZGgkPnj/I2FOxIL5cxU0BDz0DJZigkKGZErbU+eDekHdjTAaZkNnhwO/ArdAH9m+Lp7buTXm9nfEyMSw8LVjpw2wjEmLW8wtLGQyPTGqhZsCDmCQQ4Y/IeK8yEVbg0MlVhGfkQTAQU8HbKEDM1tEQL0ZIT87OngZ4LQJ/lcRdzgkiEkQWY4beZ5BpMowd2W4S0bkNQ+cDPLw9E9aKG/bNLDwkfe8e5Lxh06JgXTiAlzszisx4J9LIC1+bh9iVDz8qBPbyavctISceJHPH+bjDolwVMlBjBpUnzEn/6qo3jlBlUrvONZJGtm2WGmACynrpHbmTpRtF3H2MWHrrDwob/ApdXRucAEmJ/OjXPryHorf5REtLYO0Irlckx8+z7tgLCAsXDXIrDqgI3LTvvrFZeRBt7H6Zzx0sI9rm+mfEr5LoSv+qnHOd/akTUyqpM3I9tlnHCrPiSnBMvQPHo1Fudlk27peC17sydJpPoB92ahJsE46vHBBz4JvnYquQGJR1xRtTrN4yHh0ONimadpMl6ugLnjRt6Gjqlg81ruR+MLY/MPJ0It51To5cVUJfcZpkMBLPzhvIGPNrQPtdvPW/bh/716sXr1EYxe/6Ua8KP6KL+QNxbR8ap2JQaukZNHXhsI2ebq9zDt9Yx3AwQdFplkJKo7H5krPgi8JjUdf9wKW8Vm6YDbjtBBgUfSCXmlS4mU8aI2hBOHhcmIj6ayvDvtY/GBTT/6Z1rjiVmyi3PMNtfBzvxCaeLBI4pfZ+dDT/v0nY8WqVdHTq1hQwYz+OXH58i0telv9Uw85/tH2QNVSMopZiLW2jHvquxaSfy6v/pUKWSewHQJyjg90tm05v2RdKVeZr5TxL6shzIuu9mOhc73O5K0+Lf7Ebl0sWlcd9hEyFIfuP6rLMnyYIzS80+epW8pElhtJV10E4FANJA/V4iDjwVd0toW0kUTtKtgYvOgD0F344JmX/jLO0l5iyP5UBaRtf/OXf/GD8WJA1SjTOJCJwkUpByV8wbxPQqNEApALK/BycsuBgnIwOVGHvDuJhHgsIV+MJUIoSxwYpuKkcW+6RlJ9C1CTpK48fsJo343woJb0diRX/kkXVs8L5s2Oa1dvxccfH4ybN+7HiaNn48iREzFzVn88/NCmYreNEJUz0+DKLK/BCNgHDVTVSzi7SE8MShOc+IQvierskE5T2iHKP6UPJ6ie5klu2JJpZFHiQ8heYCjNhAeKBwfzFy/Jc0OrCLp6ZMNLHL61Pjng4SQPXtZDclq1U0Zvdof2tMqRBzE8pb+DGFqbr38ooZPBvEs7HQ/P4ktLtdsHmpTBRV9skHJkOzrZ2bDbk40qo+2qT+vOndMxqSs7O2KAXF3owQt9bAp4Lhe2Jx3wCCR0FJ2cx10o6Oou0abpWgdwfMwf+fQPpPizymEwyM5dOzu3psEBKi50tQ/AsNZTJq6Jp90cfcALGctBp/SBH1Ppahrx4BMcneUuizmZAE5wp00TF+bJL+thgd5kIfTL1tKBgY2PbVOIjhkz8NYBKexMg08oSwZccUsOfGkLOOaR1L59D7r7vw7o6YfuD1IIOgZ8Tk/msDaoXbTZgavblwWT2z55ZXnKANBjesAtbUc9+qnS7QmSoPGJOepFzmla6smXiQq7LEtXaNwDrDO8UlaFqgfXugBE34wj5OT7JX7kp7IcCySjHmTkZ9OVcuTBKfV2oflwpvqlYTDShMJWzLA2vHXzbixbtsh3h/kBSWSqZUASbvGzyCpvxxd3UuwwKs2w4TMuYuFS9zNdcxxztSvgqWgzMu3pL4jsUBuqiLZOi/LOLWT53Un4ATuSHqhjCvHAnIRfzNa1kq1q+goE+Ak6+0TAmAA6iyiPJUmhdtTkDQcVeNyQTGxzX3YZ1MqbNvuAPSYdFi+eF3fvDcQbb+xRn+mLefPmRUdXZwyOjMWpM5diw+Zl0kkxg64F8As6YXfV3PLs59Sq8f5U0Z1rHqSFT7/ioL60DXrjd4oa/Vw45lT4Jx1SoSOlUzbBp7Zn8iWRPqQ8fUiOdoK64DiNvKSHA/3Fi1SVJV3yIcmZX3AIqerRSemUk/XQ+DQN/xPsdxAoaKKhHRIg5k+2qzz1LjXyR11YA9ApY/y2f/O97/4gBSpvv2FMyiEgLARmUrYqZaEqq04zQON8lnmAKHS1YQCcYzzlGz9noDRlnHmnCLz8Z6MFDIx2FnJqQLmKgqQhWTsNldZfR+qeNuYdAzWSGmrlikWxeOEs/4z/mlXLY9vWtbFp/VK5UPZJBgd2WAV44zQ4W+fUzfVZbX1qOWUEne1R3kEppGzI7Ny+s0UgqMy+Mj062hCX10bL/3k1LmnxcFCD60N0qoMcBDp36oUliNd/3AO+K1hv5IBB4DII5zfvortwdNrVDBqTLJo0QVgf2czO2AflU9GpRU1ra3dcvnY/3t990J/m6ODbPT2Bi687hbC1ymlvA789OntmxNETN+LN1z+OdWuWRGdX3pnAp7gaUbScfYDNXHWm/TpKntM+KO2D7iwGvIARYEL6CN9ke/olz9I+tR7b4VEHCvO1hUrqZOD1Yw9lmIQBt1UB4oI8B36FD7HPyYKjAgsLqLCTT0BxhyS1SNpsc6XgDT/oxduDWOFXZZlMAAm0XL3ohYVOLCAOAFDhjdyxCV70zFJwPUiw0BJfKnKoA8FUIFoe/PiDh/1BjOjqu7HCJZ80Oq1f9hUPjOJNLSKsH1jgKFOyuoKTbeDND4W0B/3HuTxzocCjEW1sBPaZ/lyOeOSTcBoWuZhP34GKX7Es6UDUksBXyxe+7S98QUZXTmTVTwYBGYckdGK/ytGNX7Wmrekb9hflxBd06OlDabIaB9CNNjbgE+Ggg+kQgf9cnj4vhlqfrG+Pe/cHYsHCOVoIJy46uUmQpavMstqWYz3gjc1FH5fpqmq3peqqL4gK/oNXYxHW2FAXbtaPOkTKJuQZt+BwR8mLFINwKaNPlXGQk77jT2LCEHm6Vr3RgD6LXr6zqLrmNifvNkYzl5HiUCbJjJOcyz/0FA164lfW1AjERUuWLIievt54/70jsXf/qRgcm4yh4dY4eeJMbN++zBMr3zbMJ3ThVX1d28w5JfzOFenyn6P6EM9jHHhG0NV1Lk77VO161M2+lGlOVwpqPfTmA89SXiHbQuB6EhXQmf8ZB9Tloz14yvmUik9uKq1xEVuYlEtKEp7kZFoylcIGgLZJKLWWg57IJ9ZUoKpGujD2RkhXU+kfsWm6Ypvriv3EiCqtZ9tfff97P6gdxJSFwFCQKhNfVYaTOGtZZZ7Ss8FqeUIqgr7pIMpotORBff3KZZjgHE2LHuSsUilLEP+iE6eLy+6Zxmk2OgE9pjUhSS2Dc7d2yPxeyuy5/Lhah3Y9wtXu3oOHHMjgZDubnVnkViBl2ZSJN5KycXhEha/yI3oNKAN+AjonDSnrSZ3/Sh2Du1PJt8pJUE2VKxl5ZhkdgBf+jEVeaCqyDNpUzFxO3nxlJ4HsX9amXu00ybNi7Fe6Qzsy+934GkQmUm5rW08MDk/GsZM347U3DsRbuz6O+Qtmxfq1KzSwdxedRSPaG7cexJ27Q3HzzmicPnsjPt57MX750l7/jtjDD62xjtZTMq2jBDCR4AO/R+B2EA71aZn4pr1JA4nkCceDYIH6KRl09wRfBk9082NIBhHsh7nOXIxIZ9WB73LosV/59FsuJAyqT3rx8eiYu1WUTL2SR70ayOvCI7WG7kmKZF/J1gEBHM66OHKfLVcWJYVrg3/KypdAtdwzM2yF3gs5DhZ5sgm+vuMjUl6S9l00nWjCJeNhOg9t1RE7GHyyttSTIQeKTh4TUUjxdAwaqVFekvJ5TZeJjs0I8sWn4qGoY52BXln7ovBrTG4CivyOmnA5czGG/3LBiBU2Gj7GLe0JqN6F4pf3AOBL8XSbk+cEr8pPv+cY1dHeETeu31Df6czHiolRiJqg4LsYJBIFh3jCVgosw5NO0UFJF6kaX4yOTcXJ0+diwYI50d2V7Uk5TD1Z8UdZUptNisOfutonyZ0y+gk+qzZlPRgIpW/mlXrrphP/4KsJPgShOvxOXS4IRQp+cijpPGjDjGkduuIvP2rOgMkYEr5PQbaD0iq37lYl25kMB1Km+wO5jHUv4ijjH0nlKaL9XaP5BC/wo6V8e/yceX2xbft6f/fY/n0n4+CBE/Jxbzy0bbV9wAbPZAgRB8uGH2U+LSnrE9VX9yuuxcd5qizRCz+uZWwypL+dUhnp7KvTkJj5v8quuGR9VXUtq/w+na717mfoZRAhKL4ggzoWqIWvK5MHUPtL1Z8p33jK1rIa+9lHM36o43TECT9vBtBPpnlTnjKdyb5f5AGOp33vvC5KGnRaIJB05CFUCmQYUKprZUYZ6XalWXVz0AlVlEqbg4mSKcEDv+ZJRQVJlx1dw2x2Hgy1Q0iWhHAwKqnyP/OMO7AXTOmI2rHqrr5hm2X7n9QUL62sqz12s/hYDLfewdEJB5WaJpVJQH/uNsLZ44fqGAqBKX6Owbjw40Q3IPOWyeKFOpVCRdskDaIKH+RT5lN50bjhdDJZ0QbmRbrQ5nfD1MCkrPis8FQYZbsVH2Ehn04Dk8dJqo5bd8fjpZfeiBdeeDxmzZobt2/diKWL55kndiNvUDvU1984FqdOXY++mTPiicc2x+L5PdGvxeKte3fj2pW78ZAWLo4CLZZ++su34vDxmzF79oxYtWJ29PYtit++9lH86+++EBvWzNWON1+eRmXaFp/RfOjlTk4CbgxiAnRP/SnkPzboUNLfZlp4GPymc/qFgTs9kTyIG/DgRBxYoNL4KxdVpBWV2iHXDks9gtDFeL6zo5jWhJR3wVKC+Rew35p0J59fbpZpeNZ6xyJ/Kk89dFVdMw/KWZiQ94vCguYBoN41QhXbUGzKu0EsgHNygGcOtgyWkqwkH1FHftIBLDhqDJVHSPCuMQxuwQSHvNtM/NEvBx70Rgf0zEVVjdWqN/gpg+IqT2ncW8rgh86k3Qd05KMLfMPdRslHVx3gFhYG4pcsj/oIEcQiw31R7QtU/8K/XhMHOyRN1bXOUBgh27pQJ37cneNFZc7OLh73CtXjTcaM8zqTFz5M25wv7I3HSZ2u/nkWVyrPIzX8KOfAc2S8NV57/d147LHtsXB+X/lUEcoKfVK+IS29KmBLjnvO2S+koYHEQ6prUg9sS/kqc9uiF+2Z/qp+qO0OjTeJqqpxim3VTuq9sMZegWU0pTkrXi0Dv+SEq//SgWp0wALijK7O/KGILbT0jdqPatknwRMoAwfipb/bz36YLuMl44mJzhgaGov2Tu54iy8+aOanJDqzQMvFOXpmrMIDfyOm6pDveRGpeVgWJaX+E77xlfilLlutgQepcMllfYJHtSZerkcVJXLhTLNlOWAcZDXJddct8mRdwRGucqD5R4vV9pWu8gCnjp+AeVJX4gAEfJPXaXosbOSRA67+qu8qL+rrOFBlpJNSb0Ctnj+cRrkL0hpBISjCqK841OSAhblkUCrBykCDABQg33TFGSxGPqlU5rnWtPkX5QuK5aOf6XRSlwMzuoifRh4a1+WFliMVzs7sxpXT/Ya1Bjlhu5znon5+Cw5l49ggPtBXHpwEdBPQtkg1IM+yU37qgKoaWsogwDNKBvXGoAAUOvxSfdJoIPEgeKyCyjxwF5n5mCRpjCfAFmWMk7eCqWfgV510p/NhSNUvdSw+0yKEeZLf7vrta/uirac/5i9cGj/68Zvxq9+8H4MjCszWntiz53i8+db7MTDcGW+/dzyeff6R+P5ffCEe2jI7Zs+QXvLlgf2XYvfuQ2mH/lraJuOrX302/uYvvxp/+S+/FH/w9efjmac2afHUHT2dfcJBD2woJ76Q7h4/8A0u0BX9q60NHzXOPMAFaEkw4GMfio5HZX4sZLsTkUUJX2XPToy49SKSRTYLBJO2lPdhhEyM0Z7Fl5UHunugUB2x67bJKuuZnxbSkKtr9TuQu7fEybYhPR3HlMOvLm4qUF5puOqfdJ4G2w2t9eOKeLWxzuRLMY+kZJcchj0ePaSmvUacQV90hT5lpVnwyMdSCaanH4pXTnAYlXXQw5O7Sf7ZDdsJF/GtMaqi2iVSZ+WtZIGSthzh+w4BNIilN0h3+pbjH/usD3TYLDmmzpdenSNIdOZ45ErLqz5LHxX/gSB+5lG+EAt7jE+18rQYutUJm5jF3lbFAY+o0Ad/8ZH05Fu5mNJ6k6p3BT1xVxuK9tCl75CdzkKWF1ayv6e7M5YuXeZv/qZNqatjgA0nxRV7BPCyfTqxo7plOs8/pHHNNs3JmvFE8lWPzn43x/EiXBXzjhvAIsMLDbMhfnNcTJ3pQ6KuumBbPck31QFpS/om5xbVG8clyddxppxlgEvOJdbBcdjEMyF9yTthkFDPPgiaKfmupbVTKX7ggU/YtmkDOBqz+rn7LxrbhDyloEtukKqtc6Nmv3EoXecAKrCnji/4MBmpPMldX3FtpOMhbQYnq5JPtcm6q76RLuUVD138DhyxQXmRSVd1gaDSuR2QVfi7vQHbmm2Th2gKfW2fKpfxlLvgthB8TvhQrYu1qOWFhmuzTcCn64EaRwC+nq5v8rPA6w6ASxJxRXQKgawKwGjjCgn8yhSi2sBIELl5+SVCqovh4JkWIQJ3nBTgIOHlNFa+dHLvNqhWvc/k7nR1pNmUepLSWGWpKzZU9pbL0ZCdebcZtDyK8eMYne3ZCVj9u+UIBueTp+kRKGh2LJB0efVBIJiOINfgTs+BXqf9w+0f2OkAkrf+FMzZFuAmP6DaDVDGgIkML/IqVH78FTqzEW17R5cm3g6hlLYtEwJY7Eptn3aYBw5fjAsXb8QXvviZOHb0Qly9fj+e++yzbpf7A0Nx7uLVWL9hmz+yPm92Z2xcMyti5H6MD4+ps2iH1NEat28Px6w5c6KzG3ns3iI62qeivz+0CxyN4YF70d42GCuWzYrTp86pnrZD/fQ/qtdP1FjHcnoQ0zX9l3ZTX9uWH3qFEf6uz+jTI/IVSUnIx0c5wBBvdALHS1b75FMoY5qM8LHDxDLhq2pdHduWn5NaraMtaqciT0SgRx0gqr89gOtKW3AAttHl2DrhdzjGx/lhVtQlXlkgjMPEeeSbRvWkKx/wjKuzcWen+ConOP0xWfmKLFd58uXODTyzPQrPiiDANC8kNHDZZxaZ9Z4gzJwMMUYVvIhTPKGDCVcNkY/L8mPYHvRgBY3O+mV3QF0wgJCPKWQ3g7T4QIZ/HgwMFJ1LfywDMHo4pkVdFwRA3TW7bWWnFbet+EjY1hW89Bl87G/h1EkJv/ruk+vz5wDu3LmtPpEfHMAOWnJM5b6zrRN+PKrxgguZqkdN4yNE4NgsQB1+dFpnjo3oDqCjqKAVIrqMT4y6fGSEb3eHAq7lavbyheQ6SY7bYvJnWqukkLKvudZlBuWLF+0z52ULWlNuXwtskxa5NQ/4fTDjCtQWjIHY2JgTAGz0SVosik31TLlNk5hlkoLA6viERfaDClnzCV5CMilAmWQ1JmyqdbTzYRWleQyfbWcuMS7dx6THyCjxDy53/LgjlH3RLHViG/3Mfq3tB5OGZqTpp/hC/a3kExLPiy7RogdUtoq0+RGp6XfOOt7Y9pJ2vCpvmznNZXpscBFAMSgljS4yx4VeuJFXJfxMW9vfhJwpE/sabcSpfOo3Lcsx6Qwn5RqjROOuIKi6ezwwzjQkaZZxQZeqk+nQoaiUfSsRlcJRUtfBCaE6LQLgog7gH+FMdDNyOqV54qez2hAx9k5bLOn2+VFtzCgC5exsAJLpfF3UAXIgYVWp+HEw+QUzO6AMINZtWk/Uw/lIg59yPr0yFb3YiY+bRngq8D3lxK0N4ItspQn5VFUNcr5Dw7930qS/UHVlgZJlMAK3Ngia5GQhHvBUXU54wtHpRlC9rBRStYFAgxod+U9w6CyH68VnHJ7ion854avMIEdZFZ118PaNLPTSDgqzXWt8TcJadBw7cSE+3n/CC0nrIL+MiT+PSex46TYwMhm7dx+Mb37tuZjT1xoffXQ4nnpyUyxf2B+TY3zT89XYvHVzLFuxOE6dOh2rVy/0j+qNj4teg1kHdy7UbHfu3Y3tD29Skgka+3OyHRMev/Irj6vtx+KRbevi6KmzMTwmOzXhYc8E7UebYRdOkg2OMWzhatO0QHE8QQE+Z4v9he/9iRnj0r664kflwfYpJn5BED9KBIswvg3WL0PT1nyXiuppB5jnJ7oU60pn21sL+5HUOHGj9st2Ff04sYWk1NtalqvtkK65QHWxaNT26Kh6dt8MGL6zJl3G+IqACthLbEEkML7KPKjy8xVIJe/KtBtAJ/dfZNkrSe8+qdM5/RtXG/MdQXaoAmpcEzS0ppNeLAhSX+KTeKVf6ConTkyOKa9KOjbknPDlKqK6uMu7YCxwRFcGTCa9qhMyql5j0gewD80XPOQyNvARbO6QdPmbn9HJ70PgN3UA8PAh65l8LKfFLHHhMUHlomUx5UWOlKWvqkR8m/zrKx1LUHyPmixUWHBkMZNia8ydM3f6rqr+wxZ22OWP4aO+cOuENKG+QIg79vCP9EeG/SA51g2fJbr9RR15Fs3+kIYyeBVZ6d/xuHt/QM2nNsUPKseEnGjkNZ3wnY4RicR2TspcziGc5gOd5UMvTJkjxCe9wuA1fSIPSttjmYo7HdwRpc5tKCukgv2XfZM2ZgwmHnK8oP2bgSzlKJx6Up96+WeGlKcM7h77kK9MY8GoNCrWKMNXrpLdxEaWip/y4OT31NCH8SmLR77vBpvoA7SFhdg+L/Shli7o7ZjBXy6mDeCrJH5DkuqrPx2cSHGwoE4qij3YgH5uWypV5cfkOhwLyFah5xVB7eOWlexcS5p5yX2mVTjSF6uyQu2I3jo9Vri9spw8I4MX62KKai5Hf5SxL4p/Bcgmb/thDzWLaDgqbxqY0Obl5OsfaiRBxwGkDvgLktTPrUuxz8SrcWLd5SjeobUcQaETAkJLQQZOElFM4/N+Tb5MhYBsHBjnbgKGwpU8nzr8QhmqOsC55mlcqjCuKAi1VSqOUMZyMIedWupToQaHkoU+QWk5Oz/l0y47cYU6T1ld23b9y8E5Ty/kmiBlYjn/AfBo7Gmw3AIksdeTEjyxoiA4L5kOUp21HHCqBDPFfl8DBeFVbMp2UGX+iU+RYzpKuBD40/i2j8mi1NtWmegQVU/n69F5yff0hXsKc+k1xe3WbmoLBfq3xsEDp2LblpWxcd2CuHLlTgw8uB87HloVnd1t0dbZEyeOno8OyRtXIB0+dDw2blipCXgk2xx/qW5waCK6uttj2ZI5MaXdTofo2tolS4a4XQhs4U+MtcaaNfNENx7Hj1+J1k5N0OqADDd0ZH/iQsrlrrf4pAB+y0EqZWa7Zhune0sM2Vb9V7zy3gWDqnfCdPLiczrwuHzHIEYevnXSx+cZO9lGuahi4GyKH+FbP9VVmL7zQFvQLnmFf+2UVDNIjfsTTWIOj8oHu8WDH96sE2mtR57xdDbi1jyn49p51dUB3rYgg1NFtkMo3EXB7gQVeEDFl2l3Ulode5Ro4bRu6p/1sUVC6lTtxHdcrWGysXzz0XVciyfeT8EH0/6ypka1XTw/R6LrptkYVES5Fy+60keMV8/koDotBjSj8sm6Zl41bVtYmCgtzU2GHMeByprHsbpLrTy4Ym/loyrYSCrDdr4z4/dWSgW02IztiZ98geZ0AnJKUkCbVhxv8Ogc+pt03Copf8+aOTOGBoekExTIK9fCyxNd4ZF2fTKOK2BPHtm2xBE+9pgGN9GaIX9VSdFTXSd8szPL9BdxwokdmU9/GINrEU8aefTL7AuKDfkwfzXcGP5fAf/nSXnaDA+3C34Snzr2oxkWWLZWQugLvvVhtFRZLpZkq2nhqZP3bbxgTlxM9FgjNzDHILdw9pVy0lCz8fKGjR8Xld/gL0rrYzeCpXaQVNvZyiJEZfgbdi0sBNtJwNcE9iEHCtF/bI/4EZ+A26DaBR/L4Ex8SaYkT1Xj7+zH0g0RTsMz+YqoUCTP3GSkXOtUyhttK/l+L9RtQh3i0+aMA3SCty4INA50WZc+xT7pZn1BUAlff8DGxDjT+iQ/QFoWfiqUD4VUFUxIZC8ufJRSGEgoK3GE5zcTZyPgaA0ROuxyZAjS+XVC4PSKQGAjc5mtQ4oq5bs2qgctB0bwEreCdfB2O52kRKMeTuNKk0XrBh35glsdwc4NJ3kHVzqAddIBAwKN+CBvvXWFHTjGg3XJm8Yo5ep8yqYDUA9t6pA0dRJCLoNcQW/wz85aOkDJW3eUKsgEUj7frnKTH43bKPJVbcIArnPu/KVx4PCVuPdAVQoU7OigQ0k3wnVwaCQuXr4Smzev8fdonDx5VQuYjTGzr1/+6oprNwY9sc+bNzNOnDgXPX09sWnDCj+qsiTrGHH95m3tqiNm9s+IgaH2eOXNA/H6Gx9FjMteLzDoxPZy9HRHfO4zO2PfvuMxNIy941rjyPYxTfz4CZ7yQd5p0am8W1PX5ritHSsfHaVPs0x5eOikk7qj8vIlV4p05iIA3snLuALo+WmNOhEhD/uzPabb0/jIUJ50pacOqPLh43qVcebLyNm2yEp9mYTBT90bvDjFz2ctK3nomNyJK8cTdXZN+gJa+KQ+Kd0LNwZDZWFHXZWFgxs79QLg13ziO5W26fAiQ6dqzMencsQogy53ocZHtZBDbrrFOOjLp43g4/aEMafxkKcyJqKqWsUT2Kamu5rcmQQo5+4GP8iKFhW/+jrTvuiaPqRAUmQj7Sw5nmhyQQFJ2pYAP9MXXjU+vKt2XTKvvNnte8BWMfX2TTnNVzhqadtWAbzUG15cyfPbZFoQ+sqZOI5F8YC8lw4lXvgZbsj3eAMb5CBXabdOkZePJcVHujR0MqSO4NG+3oiJEdMN4/UEH41W2rYYHzvT15UPE7bEJpXoa1xSBph/vWZSdSiYGS+2oVZRPalv8C/X7FvJl7ZrPH7jhFXBNcATRG7pTKl/tyj+tOGTmAKlD+pgZmPjzDfK20rHkOjxrwcQ6UY/oq4wQI5Pssjh4g03G0rFpIqYXflJCKnlsZd7RbfvDcWpM7fi7qDiSOw8sUsGP/cgK8TTzO0T2wyxwO1VZRpJaik2SOM7IMuJixJ/OtDNOFzJF7zETWjUFVtqnf2nwjqXkXeR05mnTdxGlLvhkn+tzzE0dSRf+w7o9i1tR8+wfRSSh41oi+3gN18/rXvbX3//X/7AE4LAlf7jXzqyljcr5oHHKMnMRhiRPyExMJcjB0DZR335X8HP4wnKmk92BZCJEfDLOjgZV2lfSyb1wGGYrgZ0RZ7mofpPO8BO5UqnzSoPMgbh2onIIa0zBxHJ8sqYfJUr4MIpPlmWvpqu4ExeINmHkpsDmLxSrg7UJgCdCdusCo75p2KNfOVHSeZFJxRP3F6paYDq6Io3dx2O4ycvRV93V6xaPUdVpkAjB8z9geE4fupGbN+2TXQR77x/MLZt2xBdHZ1egJw+cyoef2JLzJ41K97a9aEWN2tj0fwZ4pADIF9gqOVJnD17SwucGTE80hr/4T++FJev3o7PPL8l5s2ekToJrL4Wq9DOnzc3jh+/ENxIWL5inh+FiWPevhSivYfNgPMlXS7Vb9hu/9A5VGkZgK7ZfpJdcNx/SnUiMGiUOhHWOz1wgj+PbtLH7OJScL3WCc66NtXhU8qsn/lajPUnzT8uxnU9OfJ1sZBQO3MufhJy4wCNbGIw456/oPLSP3Iuwy5P2KJnYAaqXgzhtZ81rlzgzeEBjPQn/WyfiUdN4xuL9d1TJagDt+Bbqq7Glg5MjpTzyAg/23fgCLHydL78yzKSeWVcSX8xHpX415U7XlBWXxqMljyhpyrjoRSpwOjCgS/vcdVdfN4dSTv1Z5Ks4ySfd6I+DeBDV/WodzXsAf7IF77NbQ1A0bCXCdW6UcYp3cTAdwHwOVNlIWcjw0fFL125GosWzg3tIyzP9aLPO7wJ7OLRQ4xss+2THuhLvoLLuZY0gEnguqzY5UKB8XXSJp+YgAW+I1N4JCQNMtEs5wpwcsyrvCpYN3iVMuocw004QPW7I4iq4h+S3HVkcw74qUTZaCuDA6WzFiCKoYnJUemDfwHiF12SzvhFNi9U25cs4MTX+vsKLmlK8LWU0KW1TfHUOhotHX1x48aIxtFD8fNf74mXXzkc+w+eiavX7sfBg+eivbM7lizl7rb8KCVy4ZgyPwmpC5D/yZbxw3aCn3Y0xhGfRUfiy8utpIMEf5pUtL7qn8PVNgFcCy/hQpdpXwTphwqJM51PyDxxkinx5E+Z9GPKnu43gMrhJaQcxzjLf+GxATM3FaQN8t3f/OX38ov+fAqRq5kncVXMV5hocVMNNY2uON/hpHpqOD+9OMq8sPmTQzgbZZWKYFWKSb3KBTJUk4/zBJr+3MlKmS8qz0WOACeIP/XVFgAdGQzp7FxzoKQmO3YDX6d3NdaIbJZZbsVzTfLEK2gPHmjUNy8cK9/pYJi2D3C9iqqYUqiTP3hCi4vSdwjPT1ykPb51rgPXwIsdgAcU1XGL99rt8fjVr3fF5z73dNy4fk27h9ZYvHi+X6RFf9uu65nTt+LcuZtx5+5kHD58LsaGB+PYsUMxd+6seOKxrdHX3xV37ozE0aMn4oXnn9AgyrPqTtGqzSVrqrU7Dh2+LJlz4+c/ez8eenhV/PEfPx8L587UImFEBuBnJjT0pPN2htZP0d3bFx/tOR4bNq7WThxfsmhA93QFLikta2Awp47FBZD+qe2S2HReOkgdzO1z5xO3mc72Q5KFIPsKln/YtODyzcuWU/IVzKMOINTrrDQGGldgu3SFA/GR1cSG/7sNyFgv2lon6VygEGGJzzE6yku6yZ/dvDcMKvfkh83wK7q4P9TFDVjoqjKq3N+cz34MBrjIxVe0K4srcJO6AtjgUQ8vyc1i5x0PypLmjikbI+wgDR0y/ftXOqqfqr4+sd2lYqn6iuO2F2TMT9O4XUu/5+Veyhr9BTx5H+Wy/+iqg2u2W8FREWbWKwLwZ3Oc5QIHOTk+mI/y6FN3rRVSPvqBYo6NMuvuEosxji3UP97hYnHJohQs627boKctCqWubh9mQemliI9rV6/FHG0menry01u++yLUunsH8GFHZ4d1sT7UcyKAhMALFPzkMvlftHkHNu+4Yav5qdoaFrvwrxcRDXnF104n1PKa5jSJfFjR0IWks1QWMC00JQ/ge6DyMkh9552UvtLLd3SoA0d9jScJnT3dHrcuXxnU4uJSvPPO3rh3536sWbPCbZDjUG5sUKOypzvVOcM2ird94fz0SZ7FUmisZKM5ONIWr795MN55+4C/8Zlxefbs5fH5F3bEiy8+EnNmzYnXX9sdixYvijlzujViMI4RBxlX+Hn6ioy8WG6RTdpJgfFkg39HkE1OFru+6g4NfbKy4+o+WnDyTLnGte3CMbNCRJnS4OIKs+bEfZSZP7QmchkHxSC6bzGngcZBvTdMiWthyUJQxgNX5ml86cjBYE5eC5x/9QPQIS5y3SngggEVLACQs3iWXZ0MHmR0eoazigYxndKNDlQFVGYxpHUyAVWDc5KlXzA4CwU1EFNw4cSZjT0N1LgxKoZkZmNkvjFRUqVLDtjIThuUzHR1mP6lPF5WzcE4B4d0tnGlN1f4Vd3AyYkl6S2HXJMj4UUhgzc41rtc3cBFbxVZhq+qawyytJMKKx4ITOC8wOuFCjoVHD4ezou0bR098cvffhgP7k/EV198PFatWBJvv7FXi5bZMXNWt3iO+8U8PmG1eMmCGB6dijfeOhi9PD767NbY/tD6WL50VrRqN9ve3hknz1z1+z0bNyzVoCH9W7VgmRzDMTEy1hZ791+IU6fvBt9W/N3vfjZm9kQMPBiIY8eP+Te+0DkHaemHger8M2f2x8lTN2Vjayxa1CfLaGN2dtwtzDbEJr9Hw4ui1No3CbZZJ75MfPlMNrnF7Ef5iQgtk3yNAYPxQMs8baNqmOYoBgm6SjcmZwZ++DKh1scSAL6vPClznAjMpuSptW5NuNjGhFPVAchXHE7CCj65a+fr//mZhXHpJWTp5tjETnDMP+m8wNPixxOmyi1TasGj0UfMAyOn7yqyEPNjXBY/ovH7DVICElg0gxciKOcMEyMLtyJLBd6fi39jQtRZ+z02Qok+lXGDFyKdz6z9UXzSXEY6s+JCXElXH6qoCw7kgQhuxp0J7LMkpoA2KhUFTMugK4CnsZBXFRDYDvHMDRttrbjghwpxVpVpPPzAX/G90tC6vsilrWhjsvn1Beie8k1bfQSOCqoe0KPfmOReu3YzZszojpn9fdNxXdSFV20HVADQh/+MI7UP5BV7Mw9Ne1d33BsYjUuXbij2ImbNnCFbNe6Id6VDjF8eVR77LZZ/qkZXfERs51iJPSBQj62iyYxpHW8gFBsB58EljX+4Ft/5v/nARfwRXOitj2znZe/29i4twFrsq/sPIg5qQ/a7Vz+KDz86FoND47Fgwax4aMd6Pz5HB77FnXc7E8TPQpFNGv5KaaxNe4jPshiRHxijWFTQluOT7ZJxOf7xh2+pajy+9Y3n4onH18bWLSviG197PLasnxOdolm8pF/tNzuOHjmtRdZiy4Ev8ePXHpBvp2a/0j/3W7epcfNUYeqHilKOOvsEKL4lj9c5feMA9OLPGlsuNCCbdOFv9IxB/OuaIq+CeRCbxpFfIFOaE7Qcj+FXcE0ufJeLVO1lQQJwGn1BkLpkbUov12TmfNtf/+X3f+DHBqXcFVz9rosEucGMa7CiBAps5SS3oxBYyOSkm4pTxuq30qa4pE+FsoxGAycDowpSmZ2OlOwQ+N5OgS9yAaWtCTzNjA5lZqZzgDVNkJQitXZGoi+DBn66QlJkQsNZ65KeItUrkbqkzpbtWigpJ1V0FBRWAiHKRTlJlQqCycEryY0rvlQ5jEvQYSe6IFt//gce3djvhegwPR2AatoIHC1aDp24E2+9dyge3r4qtm9YGH3dGmDaOuLtXR9pkbJaHRkeftKhRUlLLFq2II4fPxlffuHhWL96rniO+UvD3L5qi9Onb0Rre0usXLXQIUCHaO/ojHuDI3Hx6kC88ebuWLhonhZUt+L69Ttx885wfLB7rwaORb51zrsYmO2Xh6U3fNvbW+PB4Kh2UTdj88alMTk2Ih0dXHLBlN/T6NYAi232g8rsdgCccuIzcID6KZmMD9o909A7huksuFflSavTAwifHtJuS5w8cQiPx28g0y5ikZNB4eF2sE783hGdGDoWSaknrKHlyumXnP0YRHnxzUUEPFNPQ0lbL0HehUJZ0rmrlJqmY1LugCefsBA/+LA4SVr45Yms2g+wy7Xmm9d8l4C63KxQkbaprPAQosrQXSWyDx5wytoyNqiQE/sB6wE+SIZsu7wDmfojk1Lid9q2JPBgJ3q3Ez2Bhbvfi6gLKfJJz9+4Zl8v+EVLXW4M0AVcOGbaNhYZ9XFKQspyu0i3ujisbeNPgJgXlmecwZg8ODkIJz5HUSRxKCl41keoaOKPXyeV/5NjE8DYbP3BLfrUhRQsscE0+Kjg3r51T/24J+bNnSUyrURczYv7xRcQAiqnHVmku+kpkm1UF03dR/mSwgdDoTHkePz6tx/FgaNXNT5cVj8eitUrF1t31gDyYt45llbt6kt8goYXeZFhTzk2UjYWZMqWuuvx4r9BMjGnNoknXtdpnGCxIB75nWeSaxKNPyxslco2pZ5yQAnfBcDXslWK/uKX78aPfrwr3nj9ZLzy+oEYGBrVQmNTfOnz22Pn4+ti7ZqF0dmuGJTPGI8VCGIjWzgc02lPbW9MQsVcIOhEluciZCb5qDZ+P/zH3XHoyPn47As74osvPBQz+to1ro7G0kVzoqst79hxQ5bHZp3alO756FBs2LgkujtxRDVIXBvtjw65sLb9KII+VgG91FtkM+gUYb8BfdFdiUYdZVS4/2Enba8S2tGYJptGtu9Vb99AlvLsd+HAK6NY7Q8CdJSpiBrXiyb7SoLHAV3T5WU8KP22MMgyXcED232hyHTQKGH1XKCY+uv/lkdUEkKpylAmByblVV6NA2x4VQq+OAyy0jkBM8dQ8HRt0HKijKAR8OYBOmljmN75QknHpCZzCVmvq/VIk+FDy6ZTk84tbX6utIhUIdPI44I9fpmLxlUdZvnWJAsHnKY/3wKWdxgM6qdtqj34a5KPQxNkU6zW0YeGZcJRmcqrXHjVO1BJnbdXp+9KaWAtdjEYpa0MDNTJa/ZX6ot8JgH0xUIa2Hc+3KGF19EaHx+7Gr977XAsmT87nnpsRczu7/XHsBcsmR8XL96NWzdux+rVi7wjY+JkkX3mwr24cPF6PPrwKnUc3j2Be9kJayI9e+6af4RuzbrVtu/evdH4cM/hOH7iTAwNjcR8Dazf+c5zsX79vLh1bTAG7g3Hjh2rY/OGleIzLn1Z0HRiSPGP9OXZd0d7HNh3LNauXqoOTseRh4qPvVDRlccyXjhQRofAMeDAyxc7yr6xH5XPQQm/48ekgbbuEuhEfn5bYg3nJV6Z+HAwxRQYsu3Nj1xNZ8b5bBsGGOkt+bYTnkKhI9db6sjDnqqrZYjWdbqCx7WC7yYoCx4LJeImHxnQRsmPl7hJmY44KXYyWVpukZMk9JPUwbKV4cidYuryiY9ecrhYPQ2/miZ9mxOxgPgTc9cDwqn+qHR0T9L5CEb9ClzrmWcu4kinPIrJpz+YeNTn3GbTvgY7X9wuvsdA0aIXafMBhEhLp33ks50qeFITUA0Oi1bjCupATsxCURcMlFlO8cM4HUpQ+ZpGJ+NTtav6OPVNOvIAZblIQwn9Ia+JF188WReD+m/7oGnVxuWmFjj37w/EksXzhTOaPLEfWniQR6YO6OlnaOb+xPjBeKM2JNQm1S/3Hrwav3zpoxgZnIrPPLc9fu/FHfHQ9g3xshY77V1dsWgRCymNV1CyMaYv8x0xLbyRp9gmBlVX332pNjIPKCcdLV0HoKtkoyOqYTNjKRhd/FadqoxrXpKoS6vvsJT+RTmPQklzih5MpbQJa4ubN2/H5ctXY+3aNfHM0w9pXFovP3XHk4+tia7WsZjiXbtxPhWqmBANdyORPzU1Yh41rqsN+DzNohXox2pX10Av3VTKHfS//8m7MTg4Ht/98y/GimW9iqMxiM3PC0QZxkfQ+Wg6Lz7zzRDnz1+INauXRU/jN/oQxFiTfktARyQ1AXyFY40so+L+12Af6XQMKp99Wgnlia+k1Zl/5un/ahwvbkxXdBJu9vmkddtBZCgyGNMF8LGOyrrcJqCLK/3P/qZUhVXH6gMfpss6aIwDfqGhvu2v/9Vf/KCsA9ygQF5BNpWJGo1K3kJSMb7/I7GrElkOXoVKR9BxJjXBCz4r5XRGOqTQwYIQMS1/WW7egLJexEBvp2Gwh60iL3FwABHnt8qhM3kGhDs3+OU/QQ0yHY7OgyzuALV3dirgWmJsLL93w7LkjxoAWJR6qzMwMLSjQ2eMDU9GZ0+H9bTa8Cun6USSdKSnbZ8uF0lT2hVIKwNwDto6tXPnOzX4dIWqlUeHjjh36X78h//p17Fu3cp48QuPxZy5/XH64rU4fPhMvP/u4Th5/GzMndsVa9flLsy+a+uKN944HgcOnIjVK2bFogVzpT+yNNiqo4PV0zsjDu0/GUcOnYljR8+J36mYO39uPP4EXxE/M7ZuWhmdbZMxs69LO5D5sWXrQu0m++QbdWrpd/nStdi956As6NJCaTQG1PHva4t44vi1OHf6cmzftjp6OuW3EL4nMYzKRYF3mHRo5Rt+AaRkbQ9arcZSjRfSNa8axyGHChrva1DHnQ8p6tiEEyh1cQLUtqvgtMrMt/CogA71Sim49YVaT/KuLTy41rTORj+puPCnXZlEjZO4TEjWVDHmRYEOqsdlk7upTsKctmUR4XiRP8HJ/lfiUYeDjTodXhworSrjUo38tAWdtPhXpRcmuqZdFmRkdM7Bztm8oK+ZCU3xZjsEXpRYWeXle/djn2aWxTr8WBNL6oCFMF2xw+NT8Xd9hJ7f92TiIlfUxInI0r/om/baB0UfwH1JZZ4gYFAgfZX8OP04jgNc+7fKSH7oAUzzxqbE9ae88LOASYqaSkM7u625a1PKOH33T+W8T+ExKM3Kf5LJVyvcvTekyXQoli5ZIBzGBPmHzQsTUgHraYmegkERvWyyS+kH7TEw0ho//+meOHrsfHzxS4/GZ57fqPGgPTq16ens6o033jmpDc1wbN22KNqw1zZId/HiqyRKa4ihLWvYSD/G/9n++FGYqgONdufOnu+S+QtYw3duo6UvTp29Fb9+ebfG4vFYsXxutGicZkPJ4kOOEqdcdOLfvHOb7QFYlnTs7++OjZtXxZqV82Phgs5YvLQ/li1bqPFzxPJQvlXt0lZ/P6zGoRcgaC8U+d9lFaRkacZGzFuu4lJmxd07o/HKW/vj61/fGQtnd5inWte22QP65w2xEvRn5Jy7cEvXyVi3VpvCwhPkvGvJtViqDGeNM8CxjXowLuD2VmH1x6fTmcgLc6Z1adBLBjaCUIqo40BQoqGHq7Kcs9DXRU2DZ6lOHXTS9ip3PFJPuZHIZt8Gt1lnyy9p/NUY0x1jKc84B3a97pxwVACTHAQhwK2c1QE4EWbqdm4c7Qe9Ks+vZM5gqm3BbViYooKVUz4bMBWyUjSKjUdxo09D6bkeNOjkqms20EYoabeYUCnJzsmvNL40NLYGHN9+R77qOJHvAyKdHuyhULrq0dbWGffuj8WRI6fiwvmL2rWsjw0bVqiDqUMJ8BH6MKC2aScz2dIRI8PjcePO3Th46HLcuHwu/vmffjF5i6l/Gwa1rYdsYWBWQbUJG5y0aTpkhi1TYW0XagD+ozE7FxC52zQ2NuJbth0dvSrujLfeORRHj16Lx3dukv5H4urlm/49lWWLlqijz4r5C2bGooV90d46ocEnP2bP76y8+c6JWLR0YTy2fZl2NINqZclWB+cjjhr5oqWjJe7dHYjbtwckqzMWLJwbHV0RYyODig0elaCn4oTn1trF8bucE3xEXGW8pD4yMhWHjpyRryb80fQR+ZNvgB0amoo1a5fE00+tj1a3V21H2SlfAcQMPgGICcuS3gya+EwF9itQ4yX9l53A8eRa0euEl5cFTbjgIMdWgFDazzxs2zRvX41ZuNEXuChrXQtNxa+0gCeq0mEoqyfE0NSOXScEyuHB4zrLEjDg+b0NxQfHtH6u9d2XjB0tcIhzXf3rzWLH4h18Px6Rr2sfawYWl4gGm7pqi78I0Splv6624As4VC60iekpUMKTMrqiS+Flnd3fQcs7WwB18PWEYjeBI3orSj7lg6c/L+pVLfz0gWMC/XhcB62Q6g4w+ZCkHD4sINK/tU0g8XiHb4iBsnCpUPXDr9BVwB/0dTE0D/BqW7Yz8ZZFFhPop6G4wYBf8i5P2mn/6urxS/wp9/hBvHPVwafSbt8ZiQsX+LqH1WqNfBzMIx3f/hCgM5D80JHxcEztT+uRbY1bd8bjhz96x4+Uv/KVHdHbPalFs3TQ0dndGbveOx//+ON3YvvWFfH9v3ghxoe1QFBfpz8ODo7F7Rv3RDsr+BLGCXjrsB8sWTKUTl9in9rXdksf7MAwcKXXVFt3XDx/L1579aO4NzAet++NxKMPL4lvfv2hGNXYMTnZ7q+ToMm6O9ujVbL4SPbQ6Fj0dcsaYg3Wst0LotKWxF+7xrE339kXJ0/diPUb16quIx5oYTiiDdfAwC2/d/j8c4/ElBY//HRPftkdPGgPq5jtA38cV+xRrfsSj3Dalbh9ezL+3X96Ob73F1+JRbO6JVtYfKmpGckP0h96L6jki4Hhlvj5z9+JRx7eHBvXLxKu5httMLMPSH8LBGhT0ZPUv7y7Cz/K5O+GtynOcuutPLLT/zUOUmcg6zMBDsNFxXXsFT5AHVsynVeiiJSLWTBSKHLTEdOmqTpIR/qd2seyoJlWG0/yz5D1KqFfKW2dyPPonTGMLP1L5fRZoGX/O69ZLdTPMjQhAEwrh4uBTndQSWLHwourxlc9pX7zHUUpEE7utCHW4OWy5GMgEklLSTeDGNnIUo1B6I0e7uA2QlkpRB5dcuASvcrdKMLxys3MasMVhmiqfJY5Z/7TjSJnywr+t/mxSbtzd+7cjxPHz2lRcN13QJYtX+xbhXwQGr0dFJKJP5i8j52+FldvDsQ1LSJGtRDYd+h8vPjCxvjGl3dIX03yTc/xq2z7QX+UeZAvAE8r6ufMqbftrQGUZMahzSiWJtabZ8wf7jkSH3x4MObMWaRO0xqz5/XEqtWLYuGc+TGrt8uPrqamRq2XV0SisV+5A0BZhzphizqgFh0E3jgf6dXB82/a0c/VGTUlleZEL3/kXGnv0qQ3g5ZRWB45yOU71dOexCKLR5RH53bVM2kzgLCT4ksJYZyxI3k6vMhFNo1nu81cPFVbY0onnVw509ZYqXEDrmMHHYm59KLzzRMuxdiLoshhEU9714nBE1iRmd23xhxFlacv03ld6kDiuC788Ae65JCASNo8JyFwqv5Ccj1+5SVrf/8EAwNqlsch7vgCy3EKruiWunrAwzwHDXFIe6gFrAOWpB1U+xMX4jet/7TvYZ54Kb9R5yr5EEnKVzuhwWfkPTYg0xNu2gmYHJ668GjGv5FlGhUUGc1nlZemFT0VR2oslwPgwN/dRsVcwMvxQzliCD4mSaTqd5cIJ1uj0OIP0EVj+3Vga7YDGNO+z7ur1EOX+o7TTgzyKs+7A8kbv1BHufkUfjmGIjvxwM/vHdFizHXZBkJ22nfddA6PRhw9djo2bVwVne3QcsrnIkU/bOQUleVwt4p+yN0WllyTLd3xt//l9ejr6Y2vf+sxkY8gUVfZ1NYTH3x0PM6cuRLbt2+Jf/zhL+LP/uxrsWbVLI1AE75j/ZOffRA//OHb8b/5X31dm6SVfqysQSfbXvKq7vahHNqp3dGY/DI5ORYdtJfSfDfNnaHJ+N2bR+LYkZPx5JNbYuuWh+M///2v46mnV8ezj68UP22Mxrsk753on9EeX/7CE4qbiD0fn4433/4g/vX3vxXd7bQg/VoiywIHXxBXLAbPXbwb739wVPr1WLc2LXqm1BY9PW1a4MyWzKWa79Rusp1HSBkA4plNIh/ic5o1C3hXjw0HLmdM5N2YES3C/l//8TexcN68+P0Xn4zOLjzPBzaIAZP5Ojg8Fucv3I6P9h6NpYvnx1NPrY1OXndg7CMKJN/yhIzv3Dd0zbos4yR+oEDdGo/u4+glqGNpjXPTAPK7+6jsgwa+gOdVQ+YNSqY+1OVJXv9lsxaa4t+sC2D9EtPyUy506NEsESjpEisAPD3G0Z+key7khFLthb/Q4f2JBU5OUDK4TKheTfHcHcOImAIVz35VkNhJpCWMMsmzPjiOYLGCKKc0X6FP3mX8d8cEl46ppBRHQahyAII/cgqYjQoEbjRPtiqzTkorCGkIOqLlo7o7CzZBXjiJRw4SksTkbptlhTrUtRsP4tSZq+qQEzFw/26sXrM0Nm9a7QmYjzijl1821Z/vCDnCWuP+naH47Wt7om/2rHj84a0xPNEV/9N/+kX8zX/75Zg/u8PfXFp1t385lLdOuhJU2dgATeXmUloTsi4dvI+iq0vwkVnRTlyz3M/gdYxqp/HR3mPxYGBCA9zKWLggPy5KbLPrHh8bzgWGaNgtYX0+S02dWKgyofPokSGQl8w1LFnn0G7QurV2Sp7ayBLlA9ynf62tPFainramXdBOWAQgrpJgzLTaKqCdWJgBLIra27ttn7/sT52E3S631llMYd/4mEZu6kVH3HliS+ocYIRX/Vx9SpuRdnx714um4gFa8Z8fkSpW0rHSl7zxczGLP+wbndQxaLGQG5OPciGXC5UqG8bGt9FwBNA4oZmXBxkhcFcU28YZPAteBfSnDnzuvkCiLioe1OLQtL/yNc+CT96+4LCLUm6tc18RF+wgnlxXdLV/iQvJYiGEojwmMq3rVaeDd9JI09+Qld9HYRWM6zFDJ1Bl1wVl2mZmHrD8uEoH5eZfYscywalXBjfRoWPF9Q4bmaozbTklXIWqV/w5X+wjBqyV9UQO/FMv8FhsesHMFSUKQIOMCo4lrigkwFYOA/L0Z6+OZ79oFINHQnSWVeSCCwJa+u6RUNxOhT/91RsK5UuJ24lqbBib0Cbnw/2xQQscvnvK4x3jaelr8EIOFnGlLfxhEgUV79zdH26Nf/vvXo5//qdfjqVLukQAfXvcun0/3n33RAxpIv7Sl7b5sfT/5X/4UZw5dzb+r//DX8f77xyIqfauaO+eG//23/4o/o//hz+LJXM6Y0z9jnEe/b2IwM6iB/qePXsx5i9cGH19PdJBY6w2mmcv3op/+tmuWLZ0aXzx84/GgkVz/cnOn/z0d/G/+9/+cczvFw+N33cHI/5P/+e/i69//TPx/FMbNP6Nx29e3h9vvf1R/O//19+J/m50J2ZZXOEvZJfNl+S3dXXav6FFCPMdd/smJ0aFn3c2eYdJlTqZS9Lb8MpwSJ/L624/l8BMhUhhWIU5fG/eGYyf/OSDuHd/JPpndUVv7wx/vxiPUeE3PDLkPtzb0xfrNiyKh7at0HA7JJnqu2obRYiY1bh2h8iz6FTjE59mvEu06pvHJTCnv6wT3ZPW7aIzW0WQ5Obt+EAu/As+kVNGDR1cM03fsX6lBqhPXwAuOY4kqyJNNBUhS+Cd4zZ9UuOSYzNxrItkeBzDdl1hVBc05L3xKizb/vu//N4PSpX52xlilm2TadyrhBl5V6G/xoCl08KEZ+NKJ7XDzZigEg9NWAivkAYy8XDVP+VB/+RATV2lw5XpWHd6BSD0EuhGo9btrmAG2tShJVT4OsTTtimfeqJjGfSNLU4anK/fGop//OkrsWPL2vjs84/EosVztDvOr1W3MqK/cnMwDmlHsWTRHNvEBNzT3eOPUm/auDhm9/NYaySOHTsbzz+9QYM+MtJuQsW2Fr29i1WehYSXEeI3NS5LZAI7iSuXR7Rw2h2LF8/OF83MBd+VQMJt2AO19ONbTpmcli9bHGvXLou+Gbzsx86Nl6L5ZlrSwrfvIBYlvqAxhOdOBA6Bo8WK25qXp3XkhJKDcDuB57bJhYMHLNh54FCiNX3MDomXHtmhiYHzHR3dsq1LMkTNy4gK4LGRcflsOG7eHogrV2/HqdOX49Chc3HkyKXYu++kdlgH4+rVy7Fy5RLfvaitBuRvRyGzxAxtbXsSaixxlwM/MAlb2WI/qNiBjZRSUH8jqH5MF3FuQ/CFwkTJy9bQucOaHyrkFY5g0haU4PvkLi7yVZXLAEoUOgwErLc90NifyAYPX6Zcx4zaB5UsS7Kp9/N8Ci0FOdJMfkoe2JY1yiQ9tAImdRgn/1SCQcUElOtAF/TEVug9cphcesmXdeHD0diJCcd8lOc3mqxZkcm1LoR4lGTZWeVyv1CqOnaBftGTU7xUKgx0SNtzbIPzNG8p4LR5Optpk+Jw12d8VLzUu6TVECxo2MFCxJFtCi3khc6yUwYAjdsNWymXch7/BKbJhGl8h1NpfMXVE5JlJC6QkpFTZHOKpxcElgtP5BUa6HVFpvuoYvPmrbuaLGfErFm9omdSw7fST0Toiy7Z4gKpSpRYY+5AtHTFm29+HP39M2PWnNlx6uzVeHfX8XhbC4zFixfEV77yqMYjLVoUF2tWL45VK+bFsiVz49aDsfjZrz7SQmVRXLt2Ll54emtwo5aRxVEoASwc0J1hms3i5esj8Xf/+Gps3rg6Zvbx8u1UXL05Ev/w49dj585H4qsvPiGdJ+KN1z/0JzJPnjwZK5cv0hg3z+Myd4KvXrsTuz86HENDWti9vz8OHj4XA0MT8ejD62PuHG26GPMk3GOFfNqK71u46ymfslH1gpwxkjEiv22bux34Fl/h2xrbbnflPU9hCVdM0z8+BYZt2Ok7a6R9tqgtOuPhHZtiy5Y1WrTNi7nzZvkb4RcumBuzZ/XEunVLY+uWVfHIDupnax7gLjYtgkxdxAfugGXAVuAbCbS7DwF5TteJxn3HFVnHFd3whWrct2xf4k7jg8bCUO1kfEqEZzon/Q/dOD3GMdYoQ9+EID8ogK+LdsgvpzG4klSb4F5koQd88Sea1HivG3jq3BboW/jICOFmX7Utxs+6fMlYwZ8NhVKqBN2DRwrRP4HIuAon2VECb+GVjkcdOJQDXPO7ClJwVcC7N+Hl7wGVYIG+ACl2lJmQXN9NUpIG0NUGsiNROu/2yJHooGD/xx//zO+RrFixLF8edbBVjQFk6r+IGXo9wRMIqu6dMStOnr4UO7at1cDQJXruGBQydGzviLfeORo3btyLxx/dRM/VhM13szDRjcToWP6K79DQeJw4dTm2b12lOtEiQ+Xonfojn+uUv66bt/vRq3WqSzbArz3uj7RqsbXbO7CHHlpl3ObBGchnoa2+O8agrD5pPijNDx+yGyreF11ZBPq/0ppI8KFj12cqxfdD+KvldXALle+dwUfo6EWq6Hk5sqOTXybX6MU2RfVT0Sn7J/1Lu7xjMzg0Gre1a+GFx5s37seFCzfjknZlZ85di1NnLvvF5CPHTseJk+fjzNlLcenSFe0Q7/qXkLGFgZTv5Fm4cEEsXbo4Vixf4C8ZzOmSRkXf6ebBJw3flDQn8aEEqLaRMrsJUKEfuRo/i7grYxydjk/5ljsU/l2sGke2VzxRRYBIT+iU+Ug9UhXiKxGhFmPzZ1LlSg246ARPy4CwgO0qaaliXVMWuqvty+IDEWDStxy3li0kZNBHwdcCAhrAfMUYHVKeM07DH/fWT/Y5jx1cKZAiHlSFw6TrCV30vrNgnLQN3EJRlKlyq06qrTzF3+XUE9cqavhbZ/ZTyshSCi0Lu8K3OqnkGYd898nkyQVABpC8E3LyUpnM9eSmNHqpwvjWGecLiIvaIPZVXdygmMqzfVCyIAnMQ4dtK2UAeJ9ccCrmWIALKAGfFPVeCJFTmoWhB3yMBLPUW09KxOPO3QcxODgcixbyjeXQyl50L/zQr/rM8aki2o7FSGdXV8yftyBe/e1b/jDBXfVjNlkvvPBw7Hh4pQbdkfSTZM7o7YwVyxbE6MhILF0yOxbMXxQ/1OKktbMlvvL5x6Ur8SnmWtgg3t8cbFOIp8549Y1D2ojNiicfXSsbxqJDG7nduw/H2Yt34umnH4sD+w/Gr3/5lhYBM+PFrzwRq1cu8KJ54fzZManNIIu39RuXaWHSGpcuXNJ4MT9+7xufUbC3x0svvR1r16+IeXN7vWmZ1DzBY7Qp4Up9tLLPiT1iyRs7IpmLgTqdXOQz+1exkpuaxMg2+iTQx9wvzKfWEyvcoWmXj2bE0sWzdOKvvli0qF/2dZbv3WGRlWMWgmkaAC7IctuZb0KKn9Yh27YJCi46+y6tqjlz7sAeYpcxHJGJTA+oi+scvyBKuuSXetQzgWvy4+r+ZZrkiX8rVDkVCoVxiUFGaPi6f+AK6VrHIJj6KiKlaC6DZXFlQcrVOV3zHRwaPFeslHMbnDLyfkSgSReO3CpzYCpN/wd8+56ErijqAaBA7ei+ZU1MoAV4hYZ8dtsE8q7jao01AcMPlnIQX+/Oc1T/yJ/0ss5U6aTBeMn3tTffj56+vvjMM4/E+MiweIFhafpL49PBnHK6Bw4tTHSMR2/8/Q9fieef2RarVs73DgG9GUiwl+8m+Mmv3o1Z8+bFlz67NVomhjXBRFy6fC3mz+/3IoA+cufOePz8pffjG1/dGQvmdKlzsZJFctqEaWzX27R4mIiuOHzsShw8eDK0Torla5ZGlxYOH75/NDq7++Jf/PkzsleLp1EGFC1a5FP7yPzETryYfPlGYmdUjqzmwEKcZXKHiMBlkBESj2CyAr+rLWXr6ChxoElSizUWB3wfzOjwmBYv4x4waV9eCqYD8ztNyOVuzLgWN1oa+Zeo+WZjfr3cC6RyC5iPtfZ0dUdXF4ujjujt67FPyXd3d/qFv7qzH/Pv7XBbmztOvKPDy6PoM6a2VlrtyCLNH+UXE2jwSbZrQp0o/JgJw0rAeiKok4gUI85z4KdbCYRXJzPeORrHr8iAht2naPLRBR3NaI1FQ30cVsGDAzHmtpDcol6NcfxO/+LK33R56mmtVAZPeKFmDgBKoCMF4DN5KK7QG3oeaULrW+zQo4fKKz/sJY6QATRur3MKz7gK5LoIw5dcAftP9ZRV+tR/Un7IScL6qrTiGqPIM63wsMG22JTUEz4FvcGD8lxsKq2DuCTeGax5iTPviOALdPfFNJxwsHzaj74Pr6If8UVd1SlPNFBdaajUYBpY9Hh8o5O7QDSUiUeVlWKshUpKDBaZALpW/RogujpRglfruMKzkadNFEfMFXzNApM2ctylJTjvbgrUNidOXIh7WuQ8smOD9OBnB+hD8pNwm+XbByS5JSsrZI7KdNXig00KaD2aedvaeYdoCGJhMY7QLuMeM/CZdRWH7u7ueP39i/E//vtfxXe++VR87Uvboqd1RO1mafpjgSGbJOjB8FT8P/8/v45vff252LRmjsYQCZMcPnX0q9/u14boWsye2RUvfOHx2KxFzNTYsGznjiJ3N4hRJOIjjRvae9WPqPN7Yjxgf+WVQ7HrrY/jz//8M7F+w/wY410g9JAYaWF9rTexRttxUko86eoXswUZB9SXWKUwic0L/wN1QUp59S+X5F2uyDJO4tKiDUTnubOU0IgF4UIPLvkaS45dDtURl40Y0+kxrcFaCfm76kR5lQsP1HEMwA9mqksdIWNtIH9pnCJ261jgRQaYbJwb6dSBa8pK/egUORZiX+3rKrYspyDOU+ANuOtsncPWfK1StlsqDOscm+myptHpTZPZCbd+igpSGyvInZuUKYxzUs7O7XcmPAAQ4OkmCyStk0GnThDNxtL4tbwamFzQyRwaVyBjl8mSOxp9cf/BsCbWgejv75V4Hg9IHx6faIfgDqN5orW9K46cuhRDw0OxY6t2GupVqI/WaGnX6C91ki7oBB/teHnhdmyyJ3780zfjCy88otX1DE/uPAPNDi9Cdfq//eHLsWb1ynhu5wYtZAbj1df3qSOejX/xz1+M2XP6fAdkeCTixz9/M1743GOxSnx4PMKtWS+obKImQh0ij3/66btx+fLt2Lh5eXT38hHPgRi8NxQrFi+Izz6/I1o6J6ObF994EVA64yO7Rg1MsA2PjMat27e1w1rqOg/AOplsmTqd1WA+pB0Wd5gGBkb86aUx0eGDwUEpIZ1ZwLhdMla1qGoPfkXeE5cmc9qSj6P39vZFuxYofJy6UwsWdopz58yKmTM6o0sTK3RMYHyACv4sbDJ+WKxII2JA8hCV3/NBp5DeiJLw1B8L7Sj9Ry/wuNOS/nMUpWH/1QKHeMndrWIReaAiQ2W835IxJlqkQee7g8qrHqBzQJto+pdquG+4L6jAcSTINhH3UldP18EDGSzGofCdTPolkzXGphz9a+ADHkCVhjp5oUvS4gMW4pRRVwe4vJVMuXLEKbwwINV0+/vKqTr3RWTohLcXOKiii9vCgxnI1Rfi29BBp+KO+EI+i9hc7EGA7MTi8ZJxyBV6eHnhKTqWBDWuqs0sBKxIofEVH1iO8FiwwZE4kAysT/yk8SJGaZeIH9+/Agq7Og/U1jl9h7/AqdCwUSdS0orUIfGTr/kVMu/kBYwPxAC+QO2igf1pLtYL+5GZMWh+OqudptEfsmpZhRp74LPgzlCV/1gowkNyeWzvcVt5GRtXrvE452zsfPwh4dGHiBOzM0AH0B7SRhsVxYjk8ltMfDs5j2tYKCCMeBC1fcjiMhdaxAg0Uka83W8Vn+1aoJw4cz9+/uoxjR9DMXD7SvzRtz4Xa9YsUX/XhrPgtmkM2X/gWrz5zsfxr7/7lehs0QZGUtgwyxyNL3wXTLZVa/nSvVaN87wQrVKbiUR0584I/kcrvk+G1xomtaiL9p54971z8fabe+KP/vhpfzR8YgS9R2Qq/VJ8dNDO+LzxHgcRgAA5zPGghWS2C37BJ/QZxnD8iAbiUZzr/0ahjbMk29MZSPnvM0vdQ4zrpxbMaaZNfKDRX5VOXgmUwQWLHbNVB3BALjySFgFkxEsivSGivIEDJ5W5zV1UABzGfnzPwoOyjOcKdTMNEKuA+7mgjkv4OqkSF32bgT4C/zSBOiUkt26CyGd3kj7Cy3fThAO+rjUPauOxomzxHZzkh8HGJZOnjGbwwgkwx9Hg4gpKzFAnq0WCFirwquNqY/i/8nkp4prS9b2eTzSMDON2Jj+ed+PWaPzulTfioW3rYvOmFZqgR4WuyVSTLL/l4ZcH2cUqsA8eOafyltiyYRFbWLOy7uLn3YZk1EaY0m4CJyKUQf7BYGv88pfvxdd+70ntHPh0FBMD4YO9UzEcnfGjn7wdn3nmsbh/73789BfvxqxZnfGH335aC5KZGnxy4EboL17+KGbNmRMvPL8uJkbVsV3OHQoNEJI7PtYW/7f/+z/FgkXz4o/+8Pno71OHHtNiQg3YwkKhozf27TsXez/aF9/8+pMxoyd3JvYbV9lBEN26Mxw/+cVvY968edaT3/bp7u7CvAwEdUy06uDlOenF4yUWIv0z+rzbYgLp0pWP2BKSE/LTg4GhWDB7VnRpoOG2Lo3jA9/Jp2M8spGcsxfuxk9/9tv4k++8GMsWa+HJQMDAIRpk8niLjsNC0W1rL6pBCEb5g6bGV9RhmQd/qoVKsFPvSUsDKe/y0BZ+9CYdTQ+O44QBTzGoNswaQQmlGpdA8Z74s8hgMtAfoVBivJ5A6psAf35sU5VasNUfc1QFfYZYEq5tUGEOhIVWOP42UMmqdwVcKHo/9kIHcgXfg3TRgQGBUpknf0JBJ2anyiPJfC+Kemjlhga4VH/4woMMAwITkQqtQeFf9bXPpLPreTRZ6j15yz50xCYWK8in7dx/8KEHEulph+NIpCsDjhcT3NFKevMVnRegyoMNn04/wyWdcgF04/QLkRSp3GX2LQXpYx7NigpzaegGHfGB3PwkmPjl7R/LRyf0rDZVmUDeGVJC/1yus+pOmnagjpZBDvpTR7qBJ3AaC5k0Ch5XoOLUK+XWy9sRgWnSvkoDYCd6Ww8bk+X4xN/dBF2xi5i/rY0SX/W/8/EditlsZ9su31h2YwyRLOXlCrdj4SL28g162xYdnhXlI8avmtc1cbE9F2EtGnsPn7wZr7z+cfyb73899h88Fe+9835s3bQqPvf5J/wt5h6HOnviP/x/X/X7NF/90pYYHLovdvizU3yZ6IiVvCPFEI0e1oSdLz7Dv8J5cH/cG80FCxbIDxPR0ckijL2tNq3aNbV3zYqXXz4cBz/+OP7mv/ua9EU+d4CkqxZG6Ax4nBFLdPMHSQS0N65CMk2B3+w7qjnlQxKJhz+Uo7q0W7YxbZL9XCX+7zZ3nySdeX9CS9VezOgwD9JqM7iln8288E06ZVQHhqC0rfmr7bCp3p31Bh10ZSHHfw17BFx8ZxeeAvyAMRZhQvxgFzVozBDpJqGmSX7BcTyiCz6Apf5ZrjMpy/1FZeDBBx8wvwOVnykp93im+BG/KgO71UJOMiLAz7Goar+DYwN05k4DpsrrL2+9F0WKEhkQ00bUT5gwkMM83ZmCKYczvkUXnJaOw0wj+ASHQckK66QR+Hl6o7Z2xZ79J+PewEg8umOTjaecL9wbGmqJN9/YE/Pmz9dkrYGytTNOn70kXSZj6ZI54oMUOUoqIypXgzQs+ZSLPmjToYljcGgizpy5HFu3rIl2Ji8O8eAWGAPBqOQdOnExLt0a0a5gf3zjG8/GH3zzSS0WOjUBlnufmgS6pFtLR398wCcZ1q/SAoI7TjJKndMDkjoQt5f7tGj5whefiL7+Dr8oNzg4KpS2uH9/JF566cPYd+BEfPELj8cC7gwxAom99aHx7Ac+YtkRGzasjRXLF8fqNSti9aplsWTpfOUXxcoVS2KFztU6V65U/aqlLuMbTufOnekvverr485Lq/i0Ru+Mrjhx4krseucjLSRXqf2HtZjR0MunP+xLJi0NEOykZc7rb+2P4bGp+NzzD0cHixDFDS+U+eVp4dvPeFdZOlt2UpvhM8FIWSZEd0TnaDBRi47dRsaOeLSyCOSWpOqJYOHgj+wcCeZFgjbOhnfaA1UjBtTuIvHAqbYdH9eOlYWyaUBPvqYHROPJHrY64YVFnkzdb3QK35NCIaEevXLwkz/EH1x2G/xUQ+oCWeqPTvllk8ho9UfnwVGlZfIIwnnxKiJMj488UamOk36bY6q9YL6GwrvKwjYWQaS9SShcyfPTDyw+4FvxkZq2ZjtRXm2tfhKmy7CYQa2WV3lKOE+prDdu+iHrOelvVf+6mDcORaZi75IDP+1iXsKx3bQB5Q4H+JFP/3vAdgNWPbKNTUO1ym2nqutmroLr4IePqw0qy8kLDabL8grP1N08a9qiMw4A/lOXjwCSB3EIZF4Y5ol85Yl55X1wtb3wNkGhYcPWEoMPRtTH+6KrKycL7oKgV7JLevopd90ZJzUdqpyTOyAqEyt4w7Hqwa9s1x07omQJDe0+2qq+SYy+t/tYnDpxJj7/zHaNP3zR5+roVDz1z+DuuyRJh8nWiTh86Fhs5ZOe87U5FD2PhHnvrWxtLMcTGr5Cb5X5ToPK2lt51N0d+/edjf/8n1+OC5duxvGTl+P0mRtx7OSNOHD4cuzffyo+/PBIHDh0JuZqDN22Zb7vMMGLg7ioPrcvuUoURc67gL9sj9SpFlKPTs6Vk7KyMBfk+KFEg5+YC4xrO0hVm0oedXSdfjEXCkceFSU/DakBGOBMQ42LTDfXCK/kbbtOu4AigtP65JyX9MmDC/oTt1mSRKYlhc4aD9AdMO8ix7ZxbdbQ5NAjP88sLmsMZdM/hZ40f7rmXceUl4secokLn/oxeGWiZd/br+lSjOITDEZTePNQEyE62F9Q4TqVoYvvDKjDICBXXFJNnYUniHUAyIFDPOUUXhz17VW4qCzlZYMLwRNYprmChRHtMSqn//KltzUxL4idj26MsZFh78zaOrsUvKfi5ZfejS995dnYuXODBtz2eOW192P5soXlDs64Vv+d/lRSR1uHFkT5Eel2rdyZNPJ2Z+rOgumUOse77x2LP/z2C7JpONVxrWxRx+BO0r//23fj4vXB+NqXd8bzTy3SJKkJX0c335EjG/mabQaJiZae+Pkv39ICojte1CKmZTJfzHNwaTCDb1fvjHjplYPxxjvH4uatW9JLaknBXi3WHtFi7ve+sjNmzZyM0eERleddEHaZIi1+FRddfduYxmGHrTyP29jpUEbA8J/ZvLYRd7sYmKhjkoKGnRla/eTn70pWxB/9s2flvgEPlLQDmxoGMO4i+Tm47PzVy/ujp78nfv+rj0XLiOwb1wKNCJDDfXtb/N0phE9M2ZvSsS4wrBt6c5WyOWEST8LXlbaRwkqCx0RLXerrwYVq6MGFFlamA0XcdQI1zryrl3H2nbBYkDEQ8EVhVkE4HoQkD97EoHUSDjHugVkxYzBe0gDwBJfO15j8kc+frr6LpfKenh7xLn1KkB+hzbTbU1c/U1baj+TEgI8X4wcD5ZossNf9T7yxz3dT4Kty26d0vcITPauO9lMBavE3XyGAGuB0dnR6AUb7jI7yKNMtlUwEYtmQk/bKPzrdh2kQ2SmuBT/1pop/VTZX0yqwuLuFef60C4sikyZuvuyY9EUL6QpPCshLFjbqFJl5SjOXZ3DgA+WopFwZ9AZsN3dphQfvLPa057YiFljU1vHM/8XLd7LIqzwlJDCxeaHp0lKP8ALEHwsZTxK0Q+ELHeX5flH+9EaDh07HJGnsVrGz9MtSbl2dAhcEFgntcfDAsVi8eKEXEPmxcv6qtgLLT9uZ8HklwBsU8TYUXyEH3avf/NhYuuQkSD7/Uc/HrB8MTsbAwHAsmtfvcZ9FOwuXvJNLH9I4Ills6Gb09Glsbokx4XnzKl/wKJn5Bb5Ylq2dvvR4J10oYYiZ0jg0MdGqDfBgXLt5SzHUEvcHxjXWDwpvPPp6u7T57Ylly2ZFH6/v2SZshaPawPmMhWK1AV0cuSrEddxhVJH1N5CBB2O5dMURjGvmp2r6Zs6L4oMAwPj0V+nvOspTKv+9AdcVHFNkFcLlw3LnTEfqrCiVYq1s+szL7BOUb9BC0ZCfFyopyzuklqgSZBd9a5xhuOlVapmkTZ7l4KqArEXyL6saaYuEnxKMEZWP66CVzelb8Lnqon+ph+wjzVl8k1yzzAUqJ8G8mZu8lGFF9acFzqtaoxCoKFEEFAbyYRKo/TyYyiEMupU5JnoFVRTG2JSpMpeoTCf4DEp2nE4MA6e5HsKcOAmA4syJtrg7PB6/+s2b8fUXn9dk3+b3Nvi+FD6Jc+HyTXXLPv8w5H/z59+IBwP34qVfvxG/9+LnYmZ/S9x7MBQnz93SwNEely6ci+vXbkZXd2d8+1vPRn+3OgY6STBDIzvWYyeuxAcfnoh/9s3PqnPwDaA0IAGMbh1x8cZo/D/+3UvRP2tOdLQOhZZM0r09ujoG4r/509+PGb19bpSpFt4Nao+LV0bixz99Pb7+1Z2xdtWs4Lt0/JtL7JTau+J3vzsU/+UfXo/lK5fHpg2LY+P6lb7bs1yLuQVzu4U/KJ+Pa2DQ7qYxwEiZqpfcZi+q2D7Eb2JN3i2hMq6M8941qionJujYpYEHHybvDu+C3t19Iro72+Ibv7czhkexT4MuOzq1PSvjtrb+uHrjdpyRX997/1SsXrs05s6eitkzumP9ugXR1yO/8tURAtrRg6/bM8usp4BgRzfa26AAdcBLBldiiXhgX4kBxhJti/TPdz4yRmjDFu6Y5WgnWbmYxk4mC8CxRB30yFeaDkH7oodBaegqX07tJ6UP8U69TngUPsSN509VGL/I4yQ/Pp7P0mWI6WSNX0LnxWzfjSsAHoB9FiMa3uXALvSjD0piypVUbmWD69vo/AnH+qgem0ljEzKUFR6LM9RImzyJqh4Z9hF9Hx0ZLMs7VLQMg199n44+By3A1W2nch7X+U4K8i1bY4UOduCME57IMUDy8QABV22Ej3WVHR57NKnWhTqiwLNeUBbZFaqdIPmxra6dLApICHIBBH3BE/j9GDU1+ro1ZIP1EH3eMRGexLDQsF7EBVfbJJAOnrSIKSlp24gCZBDf4BTw2NZUUH2G3n7cYvrUCyBlf0uXvHslmaLBbPon8xC01gl8Jh6noaT9iwwlOGyo+vOJk2eit7c3liyaqzp8QX9w5BoPnmJEStfkBnisUEajvfmmMfhEfaHUWznkoov0q/7iAwzZ79QHxpJ/xrG44QNQkKh2SJ/gb3zp8Ei+xRZkM78AvkiEF2JaCLstRI9YxhlvUoTEKwBuf3iYP4sxFu/iK+HmiYxUpPAmIX61QGn8Y9k6Pc9jrBKwSR9LhGMPv5Y4V539IGAsQYdahteTj/LCZwQgasRGCf0njsjh+E8BZNZH/OwHAL3ka79DSDxJBvWWo3HLVOjruBGuRaSO3uBKP+sowPvIqLZhQfbDHKe42WFThE/fqLHYuLqcfLYlKqJL9YXbWuVVR6D2y7Qp0/RNj5+ZNS8EOwuO/vh8jNMupY2afCKAHr3wNXzb/s33v/sDK65KEKsCQHbm7BBUsoMFUqEsa4AChnLfWqNKRXCqAQpfBgPajxLj6sirZKmCa/KlHmewGh+Na1fvxPatG40z2doZd+4Nx7HjJ2LbtvWxaMm8OHf+cpw9cz2OHjsVmzauiHVrF3hn9sN/ej3eePtwjAwOxdr1q2P9pm2x58O9sW3rypjR3eXB0bLUpMi7fW8ozp67Hg9tXxOdDLwoZE+hT0dcvnRdmGPx7W/sjGd2ro/HHlofWzavFP6qmD1zhpC0+NIENiW/3R+Yij17T2vxdSaWL5sdS5fMEhv5GT/pGB4dj11vfRRf/sLO+PM//1zsfHRVrFo2U4NRvxYYGtRYDCnA7EtW/KVd3Oh2YPoXr7k9ih8pta+VccAZHd+n/wnn2gH4eD3twe+unDt/Ja7fuBez5s6LwaF7sX7tMgUckyEUbZrMumNkZCL+09/+Y5w6eyPOXrgfHV1t8cTja6K3qz3u372tRSWPuzolW23XJv4wr8rqzLs3GZCpo05qKBCuO4A1Ix6y2+F+73gA4aFPpQWygymt04sAQlR4Lre9yb9xFgGmtx7kxQ8VC2ScMjArA47azYO20u7U4oMMCvzf6ekrsjkBt488iCYsLFhwILLipgLTNLkwSD/VASUXIEI1SbWRdJOsT+nAwAdB6pH+8sJK9YVUSfoY9bKPxQ2Di0UxkKde2OsBQ3zgUSdmFjfJOyHlYiv0inT093CbsvOWvFEN9r8gVacuKT3JuwaAlmvKrnYAxsc+Xbk74H4hcD2nqsEhj57VNsCkxkFPWsY9xH6nz4ALrcc7fF8IfRdDB3ckaBvfmYQZJ6ALsuCNDyyfw/Ikp+DhT99lLboJhb+kKz5txK5kZHw7a57UwC91zbELSLm6qplZLA6PjvlbwefMnpX4INEBwKs6w9t37onS5G+9LDdRVKqTDNYIvWbNA8q0G94+RG9dpJf9ADJyDMoLt8ZR486QTuysMUUf5EXjCskzpdmXBWx7Ye/F6pjGTC1YHbc8dpb9bGZoBERCDzJzCR0JedicdRVKvykFXLL99CcabIQmda22wjl9Z3ugq2VOZ964pQxaAF/40BUfcAXyP3OzOZgHYL4qSjEwJi25pd5pXTOGUgaQpZUu816kwUAnxZ4jSjxZDkJ10perXs32QVTLudZ2rWXo4LtxJQ+Qth+4qtg2q7y2fWHqesrM031c1yZ5mWnOA4njlOxo+ystcEDI21EA18KMlKO50BSlXAcfFeLCJM0yK6IL5Qm4UT0OR1KhnF3JAqIES+IknXlbDk6JuHLljibeO7F12xK/J8Ltx92793nBM3t2r8RNxsJF8+LenTta3KyOh3esifHRkRgdmYolSxbHUzu3xGee3RSr1iyOffuOxvDwcDzx6DbprJ2zFUrJyBsciTh2ku+vWR0d7TQpOMLQwDemBQnfjbNj24ro79WOsWUserSY6dVCqYtvCqYDaPG16/0j8ctffRjv7T4ZQ5L1pS88Hlu3LI92RFkah3byctrTTz4ca1bPVYccFP+JGOUlZe02vDsUO3VD/skdOeECze1CKrPF26UO/3nnrmQO4MmjUOhPTOU3gqy1vTMGBybi1JnzsX37Q/bPpSuXY+OGlcG3mnqyFSd2KhNjozFjVk987oXPx/0Hg7Fl/YJ4ZMuSmD+7L1avWKaFWaf1J2g9iLUzWTNIVblu+XJmyzsnPWqnAbCRodEdH7sVO+bJGgMbhUvHIfgrn/xOpZzAVZG2lQ5TfcYnQ9x5K45LkcNgnn5qlp0FoGYHNR+Re1AwMfYkF+simeA028ICH17o78EDHCrgBZ54ZdvmWXVmAjSe1cq+4AKdvksoWu5K5MStvAczgWVrctYE5w2BBvf6fse4BvzmX8YGxws3yaSb18meHZd5Ypv19J/vIjIhpT8QRQWyp+3mYOL1e1sFB7b4gEcLdeIGciFRMnYQvkn9gfQ5/qj5erel8ONol+7EevG/60jLcXnnMPn5TlOha4xpqsP3OdbQO1plY+HjuoqH7Dxrge31kfIAaZFyyAvXC5MC1gIalfmk0PySD9Jtq3DAQ6+0Q5bIgfYbfmRBU/RHH07iIX2VseuYoFyLXH43b2b/DPPxbtcSS3zbDl1UziN6qMGjLhcR6IZ9QhIOB/gUZgyUehfCTuOOfQFTF+VQQxZfKIFvwPZZ6OwzpVOu8Br+yQVoosFEl1Jf7W30xVKGkzjQGe08TuJLPIN/Cx4kvlsmffCtx0fTpG6AtUCO0snbibwa4NJUh24FsiRlWRfJbrS9zvTTNG31j28qwFd5ewrjXOfqgi9+4ln7EmXZNsV/Am8U3EbOqly41Omv9kMwM/4TyXnRpN2UTOudXoBF8jUv6Ar/CpUXV87kl3S1DqAMDRplFAicL2WWiRwB9FUPcCg1rhJgWy+ljK7g5yCtmCoEyoCUkFczlSNqR624Fd8Ajo8MEud1VqHmWe7uoIqdo8bh7gnBqQqVSzU3BgrTwXAgjZe75ZbgpwH64tLlu/Hurj2xbfM6/8o1P5PPd8csnt8bL37x0diycVGMaYLmi+r45MCyRb2xYn53dLRMxI2r1+PggQPxlRc/42ey7V090dHFG/t0LBo2Hw2MaWAeZgfUpVVMW2/cuDkUhw4eiweDt6N3Bo91GGR5Ct0Wo5o4RqdG89kyI4ompXma7B97eHN8+5vPxb/63hfjiUeWRzevM2nQpwlY3OCcKdnLx96HhkZFRhAxobE4mMwvmyP+sV2+yAmQbHYWd2J24wLucrELL7FuAC87bfVvggcQ2pNv66RtWjpicHAqPv74UKxZtcZfNDV/Xn8MaaU3OMRvpUzLFUH09XbGjq3rI8aH4u6NazF/zmx/twTxce7ChRiRH6Z4kUg7Qgeb329IPQHaGzWJDq6wlbkyh0kx44yfUxgfHRXfUfmUGAEf5BJLnAJPzIbpeGTCNjJxJQDfuguyQ+Pn9Et91OS+ikYl/jjqgA0kp0JfaHwXRmm804wLVLw6aHsgU5uBRl5Vtgk7wYF/8lVKJ5/+GBoacr39J4AWHE4I/LhFhdDbb7Yt+dK5OfO9DsrxYeJw1wV9oCfNYgewjuIHT8CfQEE39BIv3gnBt9xJ9ALHd5jyY/7gAfCvVxZVcCIG3K8kpy7EAMKZxa91dllpi3JWPID2yrsdTHR5J4YxBJ2ligQKl79P0IifDuzGJOeLbUDVFbBc9IRCKF6YFzsrXaanZeBT/ohXytwXlbfNwp9ynvZXjIgfPJpPaDzw6+pHU7KN02OjGJE236JnfaTV0clmIWWiCVrjZUMW+MKJ3/mKhnHuYhTefsAkWiBxpnXjCyMdOtQZBWdw1nz1kj1lm5sXcABtwqKKzu07dq5OOyyHXBON7Rcf6irAg7wX4uRRQXhpacqmHp6O/+I7jx3wgz315KFRrNY7ojbOnPAn/POoX1dgn4MketLIadZXqIbqt/8KGJvzz3y5ek40z+RX4xeoVyB5Co02B12He2+Rn7o45bL0adpS44QrZ+oObfbh5AGdBOis+KkhOgoHfkJLWvBc9QlIPgL1uTonfRqMA5r7ZcrmzPYoddjpeUxXyXK/b/JFQw546FIyn/C7LuAREeYpu/yukJLJKv3uR1Q216MOVyGJMBVIbdK5n2xwHELaGCqv+uXPAmQ5tCgPJ08g4snKUq40axul+gYkkQEO/pigvL7/0Nk4efx8nDx1Op595olYsniWP2abBmswgac6qDsc461scdBr8OA7W3hR+eXffazBpEe7mb44ffJsXL56JXp62nV2iQbBfBdEW7y/54jk8j7KrXjnnT1x6eKl2M6jsEVzPenYFk43sHwimYyzCl13br6lctXKeTFnpviOD3uizt0DfhCNRMmLUIoKTzDYyReZle/oaFzT76DZ90jDr7I1tYUmcagDMoCKv1UOjnkISAPmo6O1rSuGR1riwMHjsWTJkli6RPZNjkZPV5cWKzc0yY7HmhWLvfvXMGNZvnOg9ngwKLoj52Pj5jXR19cb73/wcdy7fzdWrV6hDip/aPDIgYoBD3pcXGKqKEI8EEO1wN6pdTqw058oEg9b4GRZWGAz9pmnZGCR8JHXsBdfQVbyKjBdcmfgLPKNxJkLXHSg3HcrWMiojoHUz/WFkzwYiLn7oDTlsgtp2JfcM7YZzJoH8Lwzgt4gyJ+KUfcJ0RK7TEpM5ow0jc4sXC9A4E+WuRMdVWL/Sj5p/vklXSGJTbFJxVpBohP8Gic4XKULck2TIqwf1jQevzh2SWOTauApvUXlK7S0IjFiRUBQnf3D7CTwZKLT9Vnd4IksxEgD65W80n+c8Pd3CCmNrv4kmQnQGWpbbzB78H2WtHDgbRrXk3ayAcxBVR5coIEX8sxdNqGb2xhiFbrtzCfrqlxVqDonX8cn8nSAV/97Y6e/5IUn84swaUvspMC45kk9V+xNH0HmMh2Oex9i5T6gtDLcOSR98+aNmDmzPzq1OEoeWY5uRlTePOUj9xnKyYHj3QdoaUOtU8qkaUSmHRNmCa54mU4VFtHkf9lAarrvJ08g/UUafAoSh6Q1FJ9GXggNfP3l5F3akQLesSGvuHM7Ku0X2I3PyZ/8TQV87HdomsYXo8KNfIlfwDSZhKSB73zBV9qvCIDgcjMzHel61jrbQrrQ8q/yk3K6pm0AV7cFNNkhTUNRtiVAWTldXxgWgN72yQfNsUz0Wm7pW5RblqAujEAwva7wTbyUmkIyfugL9kfpT7YTfsbLfAMKT8B91nWyt5SlrpyFxhdz1Zl+sa9cVvXRHPI33/+LH3j3aEMLMwnwbU8HWioHkHZeBZgKQ7sDZjpxlAMeBQttg1gALlxTeJLZSUq4xGzgn47BSV297eqgM2LOrN549jMP+T0Pdvhaq1tfeEA9NUXwklZjoR23rTu6461398evXz4a587d1yJlRvT2TMWsmT2xaPGi6Onu8McXWRUxiXR2dntBcloLKcb3Rx/ZHM88vT1m9HXGBN+yGeB6OpIgFK8NILucV2fikB/8SYS8DaOrvZV4kpVdEE+knfCd5KNeKvGuD9sJCvOmOBvO3lMy/ZtQryQY4FRlOktiwCwIXLi9z3eHdHTPipNnrsavXnpbi5uVMX/BAg2Et/wOzq07gzEy0h3vvbtXdbNjrhZs3mV64apBWwtKPhr+8cFjcf8Bd7cOyVct8fRTj8kl4+5MEi0ougOUSREPrmiCMgUPv7u9XZT+4MxHKTlQYnTdwbvjGJtL8ZGi33cIaBeLQhaOEp4Z5KBAE+WEIF9oZ4ts+1mo/tSQeLEI4Uc+c6dFe8qTyBAvl+msUCf61EtMhIYc8Box7n5gbOGnbskb2dlHGgOHYDr+ITJ3p2s8NOQbjzhMOZ4cHVdWQ+XJw/4WVBn4lYUcSJ5kpDfxxGBsW+FjElGq3FfnzVWQ+lqXgscAQ7uAkfTFRvxif9BvpIP09cKp+AF9aY9iJdQ6q0yd2EyOtHj5sav4ubCU2+9FP9+WV7rKpb3zJWT4TEthMqu+h1deYZpl07j4OOspM0PqhM6ZkDq6LRyjZpn+KfqSr7xyAZvElivgbhqQedFZP9I6E8X01HOAkzplXLjetOl3ZUrbRdy9d9+bED7yX8fLT4DytlFHxh3+rDw5U6KN4KKr1HO5EUybSYPkVtmQyP2uzHjJ8gZP21FoS53noFpWQTpBT1s287C+mdNBmj6g2CT2nQaIavROWci0Smrr3ITRNyjD7+KTRG4D4gGAFjpkZz+jLKWKA8r4rHZlLCTPOr5xAAWjIccX60Yqa9MHSkuf1JVTupgF/LLd06aUmzoK6lUAS9fbFpWrztXgcxGP/DCDMuaXvBr8XCGa0ofcripHF9OblXKlfYShLoJuoClv25kLc0xI/aESKG0ZLs++C3/T+EjepivpGusGJ5GY42HicaKri8yl5cDbr2lMyndNqNEU5ko+TeEvz7OiOCaVSRsJH675CKm+wQ5jJrjqqIS8ojaTK9BQWqe4w8jKVKDeHU1lNLZfNlM136/iRRSqWB01hFkmj+QILZ9iatFE3BK/fPn9+HDPzXj+2Sfi97+xRUyGRdMWZ89ciLu3rsXmjevkOFmNbnyLZxuPw4pmEsKLtnVyyAGi6Gt5qQNgP5Eu+bwkrvVVDgrbSd64eYWWDlUDIQdFZBgBRkpTR1kNFjxH41Zd6lUpk9F2yjg4c6Dn8du5i1di7/7zcejQyViwcGGsWLY4urS7Gxnle2DKNz9PdfnlvB0PL4v1axbnIzixojOzkZlo6Yx9B8/EqVOXYtu2tbFl09KYGh+RLP1hAwamKn4UUVLWLydV8gVBUH2Q9ufjDJhRRp3tFfjZcbEf+1ISfJIXvtHSwmmANSY6+5GJaOggtS3JI2ZcCx1FvyZ9ZYhb6IsfgfxUX0589Zk9u3NwUo8Sg5gl303o4C6DgYaQBq7U4rB+YqzS0Vcoq+1GGYBO9rXS9okXXOKJarBSIt83glYSRFc3JAA68ukkY6pu+m5CiyY6HssmOH6Ehk/5Cge+y6lLky2fDHQ/o5PZwxmTHMizrEZflKZ8pYT55WDGgAhf5FXfcdpOtQExQDvxrd8A5UKDuzjQ9uAqhQ3Q4QMQBHWCg8b8YEkBduTFk4r9xlU4zW0Obv3gg/UiUXixoEWeJxgXF/9hp71APsuR6wZXKTjZMFlfy8k0JnvpwAcf+Ei8osg8ON0eSWT+lpwkCSrIO3+pC/a7vXUkdunnSsMBm/1IhkN8zp27GvPmzI5Zs3vVvmzk0rfwqjxNXdLNV3pYrUMpX/gn86xxwauQWAm5OSj1wnO7yQfm67Y0M/NwzFjfyk/4upK2DPgUXlACpnM/NHvBND79RRnHYXZBZFOf9tA+9rbxK8dShySVpR7T9ZkXOPaRWWLewlFC/F2inPSi2HaKDvvq3FFP2HFaE+crtcpLHzHvcrZoDINf1VIY6Tf46gCHNIfpHI9G1Ik9dcyilzGGMeqlDthukoxMH4lHIe3FJduJyLOuKssbfCzGpReo2G2BQAovXdxAe9gnZisp6FM3PKpPe5UAB9xUykXGJV/w6kIIweSzntqUYR3BPfDOa2p3GS9wx04eYqAFTrJ2vkFQmJWMazNApVdK+IQyFUxDma6V3h214GZZysO5WcYgbltdV2LNfBh7TSMn1yDE39CxTOPRFV9SN9XeH7/57YE4e/pybNu+QhP3SFy5cilm9XfFC88/7rtD7F7RC8d6cWY9aEj8UvVNHTOVkOUMKKTTB9XurEtghUupS5SAP52zNhITejM+4KCRX1NaUsOaKUDItpkBgTsRtELKFWeVMyDbfzQ+fMGTL6g/rwUO7xUtXrI45szt0cTOuxldCs68hc1ill9AZzEwMTYek3wqwUsAFFcHUL9mr+9vFp7iuxlUNzHix0n5iRw6QnYeB3OBqh9n+jXjBqg+q/Z6okEG/kEnVVcf+dm+bU9/8YkJmj9jMHHrV/SjOTHm36JS2jt88YQXePjEfiqDE4sI66AMeNy5ot48JDtx0C3BZfgXfBjyJzr7kbxx+KcTGcRjtdm2oYO8qTLuqsCr4TNwlSf2Of2t3eihA9bwJW4tHwEsNIgzywUrbUNf+HMymda8RZQYNI34eOFhu9OPjjWB20H1KhUtqNKTxYeuvlNJA/AojKuoiHZk2FYxqv7ghNb0YCIEp4nG9VnoNPS+E5NiCh8wsw3qog2fwIFxxHXGSzm+g1l1V1nyxIe5iPQ7ScRC0RM7/ZF4ixM+fRrnM+GgBHyyNvHJqQyeyHcMALpWHsgHvX6yx3wE6I9sPnVpwyUHcmhyQZXgcaLIqbI+eRcx+TUAWdLMj3eFd+36neDHKefN61cl+qeMyo80UPnYbvxWyrl4oaBYqDQIwfZ8F63QGl/1iknHMGjqx8k1QdjCbeYNc3gXudTrcBzjd0GVR1n1X969IBCN4DjDJ9bPhylcJ0K5N+VRX21DR8YDmOTH5zNtKLINIoUXNHVczXbPMo7psT/pbAv6uU1V71JjOF/BaeuTMQrAqeLUOyMi87jnNqCfIRPzM2wb8In52wdlwsdWxrqs8riDHz4NdOXan7BRwtN3co9/oJSfRJocE3ON7+D5BkjSeqFCnKgA37p/wgd64aZ9XHNcN43Kqx4Nm0s7kqOs+qWmebXA6USXTOoqP+JjmhfQsv+dV+S30hBZS7GdhSIOF4pVivAaZIAVKXQucbqwEDgIS5oG8lhY8O1AgWnhY6Ra5ibMfs80ReNaQMqtBpHPXSV04lOKPQgoT0Ayld4bnIzDh85pMTAZM2b0+YuvVq6cL53G3TmSPnWxxwp44VNkVpwKaJiLM+QreFJBhPsCLwawap87haqcxgelE9UBEL+CX6HRHqVtQPJErDLX6TALZBcd68ew6STO22+pYxZIa/Ni/iy8tNiAgu9X8Zfooank0PZtLV0KVO5gyQ/wRq5w+DZQ9Cc26QB+d0ZpXpwG4Efw2zYBMotYAUFNm6af0YETyMBPW2EIHW3IHTzzkCzWRv6iNe4q6vCdAHUmaLUcs80oZp5lJ5exlnL821gCkbgMvv7BSysofF387pdw+VmI+rKjUA3pP3X2ZMkYbvCArLoaJmlz+r/aVx/feZCVvthGXW37ZvwaO9w940sYyScdnJKf+yLtqHQdDKmuvpVTVFft/vTHuhMPCtOpgJOgmkRIqS/mNCD75nSpSE3PwSAnC1Qqn2pApR3sL06BB8+SThqB8paNvRzYpDr7oxw4lZgkbjwGQavTvHR1fyIPDVex9Z0xs882cVnjpe3Ex39dXV3Op9/yLrPrRA0NTPJdFGTxH11ck/boCg1l5sshH+LrKoeTGAUqHgAO9jiuiZ+CSz26uX2liScJB1YuWIVgXMdD4WW+OnLhb2v8UvLVq/diaHAwVq1aYl5lDk5ZjWTx5aeguTx1SRs8LAp4vI9d4PjupOIlP5iQdtfxCCd5QUysNumc8vN/ejKhWa7pDfD0/0/6y3X4Tf/F2/0GUjVZjnuqK+OmF0J1LBTAJx/jp87ItOzSL41Ty9AHuZS7fXMcUUGT7uiTR9UfqDwqUK9CtZJwCr3roXERMV1GrQZdtrvnZTi4nHE0a5HhFirtUQ/3cZnnnim9sbn2n2bIR0RsKIpcnTyZ4fvcxidbo7tT8TjKh1NyvEBRf7GtMC1PfR/KGpOVvXuSGiQ3G/R14jYrwfOYg0T90R/gzdmcRi+wAPcrkdcYgEczpG7J2+e+t3+neUtIEOmgHoYohsMMsgNFvKMRTir1STBjlVPfGGDNtPBgwqO+klKMAabQgSHIcFXy8IoY1QqRG8sGZB4jvaMvaXRWopQVGjWuB2XNRHzNv3mVRjB//VWHOyOwnkVWbbDaWRwIOqjjyE9YEJDwQX7WVYC2Qk2bX0HhYh9YRsoFjKvKXGRRxwSQugDI8E5POFie5Sk7JxrRMsk0AaZb76JnGdYtkzMH5U61M4+q0LFTtVo2TKSd/mFTdhBmJGqVeeDGfseMwG2mE5/LZ9O+rboQuDlo21+Canu1gbPe5XEbi3f92QJ22OiDLzwJNvi7u5sa69GLW73WTXk/gkoNVYTNyKDDpM/9GI5OKp5+MZF2Rk+xQEvsy0cy6ITfODXs+N0d+QR8cGR7XWxU++rkxovL6Gf5StDpAXhzApUGgC964GcWOVbfj4tZkKat6JF+K+Wyo04irfXFVaVZ4CDXFJKVPkBWcgEoJycK82cwkvdtN03qb3JWvrApkDGHfNadyIMtg48fFRkjoS4Imhcpthr75XvuqDGJ5h285JsTkiZ2EVq3IryqYN4qw0bf7VPWdxN14l941MHQUOldnnfznHZptoltQB78hM42yTzUjM0TJLr4e2jEp7Zx5Ycnoa8TTrYrfSYlgQNQzl2cjCnxF47lq96nZJPPtlH8iFfKgEfGivXUmfjkhUubyWkPHozHpUtXYtOm1aJPP8GPu1b5Ew3//6Hq6at3yJLh1b1sRWf8im/AIToKS9BzyhPoH37NJ44FAVDSmyYhe5PUBM6qvOKnHsw9it3qH8otM9uJBWx9Id0N6EbM9q8+Va35Ajm/IN85mCUvo3xaNtUEdsXJuASwHpSC7f+S5itQ+QCk6U+NRSto5plZj5fKMFKYTtnGBox29UIHeXyFB2MhXEt/9lGA+TYT4ovdToo2L8YvdlFIPZtdvw/KB3c0Xt68MxW73j0eVy9fi29989FYNL87RkeTKwbjPjo7Ur0JdVZtqf6b/jNmQ5YPNgtlkYRUz9XqQ9TluAQFbTqtv//rYr/Lb1yJPehp17Sf9s1YSPzkZzQX+ExiKrMMrkqoLAcWWCJeXV7MPEiB2AQ0dopObA3NOsotU3jUgabwJecSglJ5yyc8VJhqVJ1IgybuymeHFxMCBV441o0qagcEDgYDfKX5DRUGmwlehMUpKQNiT+ZuLYEcjtMa9mrUzola+CJDFITwThCeVPcOBnm1nGxhWSHtkH6lsxmaeFFWG4qTr8+3QBhpcaZS+907fw7ZnJSf9A+ADNtvmbbWPJ3XijxlpS/MXoMmM5QnM/iJdz4iVNvx+ERI0LRMJp4nENU74Bhwpcik+DngyAjqIMCChDtE/mZcKzrtgwzqzNfTkCzcriweuMXPD17mo71pOw3miTy1ZZ2wlHbeOlTf5pkATsYBwKThL3ZjkmXn4vJis/gwptv/1j3L6nsuAHgeuMSj0gDVHn9CizKhVz3A4QowEfItwxWSPicz64FkBp4iD16VFn2qP8G3T1WeOmYe4Nrsb/+cR9EHYBLyHQzx84SjEzzr4lN/MoeJywveVFFpfJ34Va9qayNf5MIWVAN5nfmFbLJNvFum1H5uA+JQKLrqH6jWzf2y8OS0jR4Dpv1hKaJpQIlHMylX85bPx5HNtfjfP03BUXgD1h3dSp4rJ49iR0aHdZXu4KMaIhCvPL5LP6T9VNR4UEW5SG/5u0JNVvnNMln3cea3mMs/Ypl8ExJfV6fFA/lq/4HBQdmmsaToZI6FL1D99mmgj6OnvO/Y9oIcGRKZ72VyR416egU6Ja9GzBRgHODHfOtYmlfqazuKLlETVIdMmg376svluMyxoYqMP+IcHsIXAxaKvKcHwDPvFJthkZv9wgthpdXrHXMOH7AaOidPaKuenF5coJTiP30m6WLjsRGN3fjTkO1RbUy/1MfisORqu9DZ+mBrvhqSC7/UlbtFqQd+HtPJXd0OxW6XxpXuhpy0EcbwQhe3nK7KFdXgjZrEXY3X7GP4WzJb1aYaq+7cHYsf/+S1OHv+XoyMtfirQ2Alr4uLEsxN0NpPbCak1Tgxm5sXGFeb01fZlmwePV4oTbE3IRZPf0o8/GDexFGyslTOhi/lx8THVgCeOQ9VAK/VBDrwSwZE5rnijErBwC1Xg9lQpC5wjKt6MMCWyXagKrKeEqUBN0QmlaHjTw/AiaMy4VOWTii64HzzgYeRsxwSFWgOtSzTy4F0PjpevkBtJFXBuQaTWRRATxgUvS2AUq7YW4OEEhyp02gFj3KlvcuDqevySj5P+NHIso2JEVyXJB/zgqQGqaBOVgDvgwAOTJ3oVNMu9yo4wQEr4cj1jjSLBVVGpnkU06IVO9/SnGM0/9gVEHHpQx5ReVZDWwRIP9uDb7Wg8ZfI0fEUpejql2GtCDj4RUnbCusa8Dlx+9M8Amxw8JfTZcKhnINFTf1uFo9kkp+DBbKNXf5LjvmnPuDkbikXqClbtPQoUdIW+NUDXpWLwsKpvmXxhhG5mEzbuVqwdUm51r3KL7LS9Bb/DAi83JV0mi9nZv0eFVAXZ5RyhWe9Aq7Tn6NY7aDokJ9Uz1ljWgy9WNMOzPbiM9VX2zm8iJV8dPPkKiL6MrqkNSiZejpPW+gAl69ngL7+VIi4mQoZPgU81pNr7V/LUWwiXwUwVcyAl7i5kYC09CHwJIeBlHepsh0ooq0TBzAuaZOnv2odljivuvRLU3tyVNqCTx18st9M8/YpnaVFY+JUiXnnO20C6To8OKB62Y3RqrNEXXOXKdA/fJY6qkzl6EU7dXR2Oj6gm44diERDWs3nRR9uoZ5y+x+kbE8A3qkdMUEJ+kuGeF+/cTMGhzVBuR9iKDHAFTxhys6kx3PNQFmWeMzT6ceEuhJ71KGR/aS8WTrIAeJfabOlIo2qiznj+ZSfdEEz0uiR40/yRU++1yx9IWng6uRftcEbQvttMh4Mj8WN24PZbrSHEKhPmSnD9EWeJfuOgguNw/jhzY8cKZa2A79RZ77JQLq41Gl87St+Un3FAYgDjw8+4YbM5J9+pTzHQ+iICzeivw1eeMryQ8P5ziP6t8b9wYj/+J9+E1eu3tPCTr1F1RkTcG/6X/SY1ibrMJ3FiP5Jni6i58Vp0B8MRPzDD1+NxYuXxTNPb4t1a+bE8iULtQnBxoyv9pZOUrYJfpYnW7w24M++0Rg9ziZiVLqNqww9u7MttZmwn8SSOYYNjtdMpteJJBZ2lbdO205abQVtQbO8hKxL27jSF9EZVQhcGepVqCo8qGmHl3MbqrJcYDKAmPBmx4u56oGWIIbgEhEk3BGo0SG8+kzcvODvHI2VVwePUrgrB290EFcrTH2ZMMDGE6oHF34EZ23IXNlxSo5WlBaOCCmD/pMtcjSPXdCv0KC7Oyg2TvGcMTtSEmIUIBzxoBz9bUPDiapDD8nMVbyuJvF/EvqjQ7JDlg4canCMsXq2Ie3FPg/GSZV1lJVAckZnDpSSD2smEOFRwYTtQV15/MDVNxqkG/wZCBxYIkSP0clRTVoa/KQbXkeGZYk3PqPj5cu22IvcbF/o+aRdBzsOpalDe1UhUpqweJCfwVcnpb3xUX6PidRBHyVqx58G7CiLNyXtK5VlzKQfHB8sjCnRHz4AmMz9iAYFskRpUaMv/kolBbT1dGeUgGw7pe0bnW5XPxYiXcp1MHnTKSYm8kcooWdXaSSd2YbwZtAVD4p1ZTGGDfyQIFO120t/2OJfYUc+bSP7qMvdctrr2Ci6exAr7U6H9beBkzcOKogPO16VdxQfeWGpk3YcG893qpzm/SovHKYXy7YdI1RqXuX0b1ZZZfC566GzxJL7Wipkm7grmP0VLyM7dcYe0MTRMnIQVJUGdj5t19Iu+dLdn5rED6r1nWLhQIt9FdxPdNov5bTuKvNOlMEUItoAAimPb43rycJ/Ls9P42BLvldCjPI40dWwLnbhUxZryMmNWbt/mLS3J38lmz6CfxDrx3PyD7rjBRavbeWlZseueLEZwLe0t7U1j+QDoDctCC7xi4+9qIdGjNkxW0FBljEWq95MxFEnn0S7c/dBPNAO3D/5Im1sk+pUgPkCfCcZyuQdXTRWqduQGGWiyX7Hb37xjeX5S/N8b9SkdXfMqF/YR+KdPsf9jgDn0VGC8lpBSWLfbaW6bKPsF7QdXijaGB0noX/d+VMMb2OIZteHp+Pvf/KOv9MMamQ7FsuZP+shXOJRVPACL+Ur0YoPk7E3SuKe8af/NYbxD0kRerzx7lpyFOfWCz5NYHuJQxPxR9/sidt3x+Ld9w46jvDBuPojNrTzY7fESHtrDGnBNsjdE9NxqA3aOuPilTtx+vJwtHX2Sz/FBVbgO/srbcpfYU97qXNfAeClNBttrp7Psc13b3rjpd/uif6ZffGFFx6NC2ePxo6tq0Q0qpBiQ5p9ln45PqVNJ08B4KUxgbs/ucCTr4Sk6HOMhHheuT4Wb759In700/fi+Onr4kA849P0ZX5CmthWGTGU3a8xXqZd1OGDCliesUUpNnjusk25UGTz50oKTKxLDUBMYZBxznUidpp/ElboOL37l6TExbEYAK88EQYZJ1+HnoifBHdMrkUmejiY4AEznRy+pVeiKGVnOQNK/WkAdIUTZ9VbpQ6yeqUuJ0Bw4CvH2kHqzDLGGK6TaehsfglVLnXmiIzCG0eQp3NYzSLLddjiDiF6txe06COa8oJe3mlSvXJAlUUV7cHVaezmZLSTb6CBjydX65a8yTd4NIDgSLvqaeXQExU4vJMpHbMAAyy8APj5rgr4Zo1uqRODZB2k4O3215VO7AmWCRLaAik/ofLl6lu24lN1TNnonnzNX2WftJnBvdAozQK4LqhyUYPCnNzSzpdMGfjoIPAAUh/5VY1UB37y1NMrmB/onL6DJVZ0Qscv9YUHQMqdtgC7NO/o3FriSMw2Jk3FC3YwUaEvp3Coq7YB+GZkZNg7I3SZHlSneQD42RMqPtRhthNcMw3P6reaZpyz1g1bVI8UETBdsxihjrigzJ+aESrRrsCWFPwgFBbdurLIxZWe/MXLsWgsPKC4UCUifeIsbNUFvAYubeYUWKk34Jz+JRk65YnelPI+FO9kuJ9QDh7tzIrfaCw6Mwah8wCpRZbHMkB0phKfjAdsoB2IZ518sg3fMh4RO2AX+V6smpTFi0NF1gLQJ5r9p3qg9mVsBmpb+8V9+w9vUVZjRamiE5Bl5NFfcTmpXbF8z92hzs6euHXjburjf5zpI99R0OSS5fzcNv0NT9NC0l1t1qEJuKerXwi9cePWRBw4cjl++86+OHf1FkpITk5m6JespQd3nYpAPmmX35SstKXqVJ01F29FkKZHFhLihT/EM+0RT646xUj48E/7sJX36hoL7xYm1864fVObqvGulO92RIro3WbYJ6skPO/YoCdW0iZIV0kZO3w3QyV8hUj+EjsKq310It8y9Q89oVdCpkAL34Tkg38pz3FII411wO7z5+7FrZvoje0sFKbi0qXr8dobuyUHeV3xjz95N/YfOKU2hBf68YGD9rh1624snN8X8+b2yL94hu9SatJF8cmoJCaWja30ZDabE/hKOHSDDsV7e3tXdGihNKr2fWfPxTh15mJ8/vNPx94PD8TM3s5YvHQeHlSQapEjnmatYWBKMuHZ3qG2wFaJm2DDTFxrjGLjcG9wPH772uH45W92y5edwu+OH/3y4zh3fTQfW7odGKPkG9+x4pOFndpkYEObFjjMZ8Sk0IRL/1ArNLUD9pZ2KHn8CIDrT9R6/MA5ShifEYs/EcEIBmZsBlThSOozn06EjwRDU06cSiCSSsGknHEwyR4RJT/wwEGeZTIiNCleKDOg/e5A6sSJHuBVXDgC8HTnAE/Odr17mCWaNkG2lbTtLGl41UEj7c+yCh6cKZPf8CFVaQt6FFzJzFuH8pV4UO9v+iXoVVp9otpiS8rzx/Qtm0rxyUT+V972MiATWDpSz+k6rqlz5hNoL3jk4AtA29DBdcUHJW05SroVdQWT3UXeRcn2bQY/L6fnCNfvM8BLJzzzcRCf7ugIXnqtenJWmYi1PvrLRXGJIXDNJ9+bcHsKmbrKo/mstnLmYkm7AS0sc9CZlsEkWExrnK5TIbT2MZOAStLTurrt+Ji8rgyQyFF52ig7wCm+SV0Sqr0gwAe9vAhQAV2OmYKBgV2xmMlGrtWeqlfKsX4cqkc/Ibnf4Bvw0ULap18Z6NSfGpsEkdMvsr+Dl/63v1WOGCQRf5RZpndYTprGkzyI6MLCBhqVO4E+uoIOD+/qlHa8iM72YEJtW/DQQ7ZXSBmqodwyKAUz60yubPMioV7Ri6i0/ylAFyVyocsV6mzb9GXmgfSX0mUXSnhwhTfrmMQVjnmoHB1UR2xBmW0kDlx1ug9zVak9IoZuD/JGoR3wLXXSR7UeA9HD9BbvHTNXN4KCxgt1dLSCqV9eMw3vukGZM2t2PLg3KPmiI8bkM0hBxn9uN3xDXvjIhL6js1t7gL44f/1B/ObNj+Pf/91L8eOfvRvv7r4Qf/ejg5p8d0sn9QMHL35XW+IQL3AkzbrJVuyk7WlrMWbiopBxcWpqTDGmhZRIWEh0atxjqVTBfhAbWtTftyS+REzqnOMYfK2w9GCMWbt+cXT38AlIdOBFexZ86pvFh8YH0I+7y8Vm59FVG01+fJb2npoaMX2LNkO2Af1tR2GhRBufzCTGlc72z7ErAb2L3eXqQ2j37t+L7t6Z8oPKpzo1JvbEubPXYvfug6JviXv3RuLcxTuxeMkS+UQ09hGxMBa3bt+KVcvniif6lU8DMybK35jidpU9uYBFT52SL0uURg/FnPDaO3vjwUjE6+8cjZ/+4oP4zcsfxpNPPRSjYxNx8tyleHLnw9GtRV6b8Du6umJkLLS5Eg8tOnq5iyed3919Iq7dHBU3FnHynWICPQfGpuI3v9kb165fja994+l4+rnNMWfO3Lh5Yzju3B6ITvHr7O3VAqszhgenYmi4IwZG2mP33rOxa/eV+O2bR+M//2hX/OrlvTEwpAWRG0Tzttre/bG0hzdhivWMEyD/A21/5W8yzsCnHEcA2YHZ2YoJKZyitIEo4QJH4WSHKo1XGGRZ1tWASj5FBa4kRZd8Eho8jObmaNA4aIQ7jZ34qUUhEXhHXOgg9cAuoN6y+ONa6k0Ln6IHOwfSlPkxRWI4wJK44ru0QesAwtlFnhdX8FAaPP43nywGKniAS8VUlYMcPOvkjAxoKrXB5aW0FFYbGBiSprZDnTzIS67K6sKrob+u9TSfpvLKlzbICachvEED1DsvxFPt2MYTInHgna/vykzran2kR8NfDHKSk3KJG5WVOsYgD54c5DmrHEH6NAcy68ZFdciShOSjejq/hjz5gAE4J0J2j5g2Pq79lAeLSgu+MhU8EOI7/DCR71DQ5qIHLWWpqEzY2Xfkb5gLj3LS+B++PJLxo0D6IAYL8BU/MwJDSuCJLo2+VGyGr+WJr++YFXqAJJMZgyWllsXIoz8+NcZdtM7OLtPBw3dGbYEAnjotU6d5+aSsyDZ2aYNyCiPxqGOyk68oTx1hrKJiQ3LQFTTolYYOaNgnOreZru7/hVeNj/zkW+IiNzkmn+xTCc31Sum/+DoWiQnsN5oqMxaIQWimIe3w6XxTnco8SrreBbk4obzYQYXbW7WpV1nUCLAP11DnxSC0pE0juc1l/u+EeQNuUrFiIs4yLEQWO+PWuHDxWgwMDseG9Sv8snHl5JOLaPMuA4lckExqt33yzM145fV9cfDwmZjR1xuPPbotXnh+W8yetyje3q2yrrZ46vG1oufb0bU7l+/4geFOlfMSMp/KQRs/blF7VV/kogVdVeepG1BeqbpYzzsesqIGDbGUCeP7FC8SeBF/t7V1SderMWt2e6xZMUsdGr9pulX/ImZTZk6QpiI2NRYxcU9os3J/YCquXB+KU2evx/DwePTP6hdPYUoF8KyafDzdPkUH51KPGkjGEQGxZaA40UyHP44cvRBdPX2xbPkMjQm8gEJlW6xYvSiWLJynNovYs+9wPPvUjpjRKx21kGEBMyIdXn/zo3ji4S2xcH6/x1yIHdcal/iofn2fh/K8W4XO4OiQju1drTE20Rq795yPl3/7odYNLbF27Za4++B+PP30jti/91DMnb8w9h04HrNnzYpJLUJeeetQ/PCnu4w/c1ZvbFy3Im7cGolfvvRhLF2xLGbP77O/eLVFq+N49a3DcePm/fij73wm+vta/eLy628f8fs2n3v+YS2KbmtxdCQ+2HMkDhy/Ea/tOqaFzenY9d6JOHn2aky29WihNSPOn7ui2J0vmV0KzPywhjfRtIX9Wex0Wv8KUN72V9/7lz9wjQuykEDIPOl0HR0SPA92HKrI2/8ETZ2MMhgbMlQGforPEyDI2MnjBwrhkZ04gxCwFMpFX8E8VNbAsUw6ATuA7EDm7drSmHRaX5MP1/pyqzIZsDrA4STwvECxKfCqsnxxP0teWY7s2imncaflQUDSOruodjQ6c95Fgs40yjNh0vFyAsyyvEsD+fSBKLMTnQezIq/6BkjbMST5U5d4iYtky+XgWngA03YmkPT7EEzSSuM1bKjywLXO5qkO5lv3QvSJ/nnYt/rzrsgyiR1NNErbRb5mG2OXEKfzIBRZ+M4yqw3QcRjPaIix7zxBSraQrDO4gBeyrqEduPuhxRn6NSDpPPjIl63t2pkodril29rR4W+GHRnjPRb5n7YTeupNXEh3JdATuY0FUyJZB98BVDU65SSgzqv4849bEqNCrboC8GJib2/6yDe19U4i1xrbrlWld8sSkvhg006SrzwLTfowJnsg1hU86yyAop4EhP0oPNrLASJetcyDqP7ArYuSfC8H3tnGedoDeZXSXJHpu1nuC9xRoNl5ZJBtVQfwHEskkz4qGuvGVb52H6ygMhHm3TTSLsq4VbHlG5wwR1+ljdsfX7BAt7xCD27KJJEc+F9cZUjbyiEeXjAiUAAt9VZa9ebDf5dTCJUvidd0dTG8m04zIiZpe+U8Rqg8d+7gQ6V4aVfsjbfE1Ss3Yv36lSrLRVaOSyDKJtFiZht6eGffE6+9vjfe/+hEbN++Nr7w3I7YumFpLFzQH5cuP4hX3tgfx89cjC995qHYsGaOY/eQFha/evlADI9MxYLFczQxjSkWu3XmNzVjv8cORFt32kYX6chkxR2TKcVjtGoSa8lHFPYZ+CCWK2MK44LbSG1KDWe199Dh69HX2x6rl81zoU3EPl+nearIfWlsojMOHrwcb75xWJP55Xj/g1Nx6/ZgzF80K86dOR0zenqin19jRwf6DTwRlSqlDOskUL35GyfxmB8gdZ6FuNtr0o83z5y/rU1MV6xctVB5/D4Zc+f2xaIFc/z+6J37w3Hi5IV4+oltotGGhHFGPK/fHo9jxy/Fc09tjY4OZI+LXtZ39sb9wRbxval2GI/ZM4ve4osG+AdleDSE3b9+aW+cPH0lPqPFxgsvPBwXtRAeUV+7dfNB9IjvbNn99gdH44OPz8fb756ON3adjVt3xy1n9vz5sWjh/Dhw4HQMSdbKNUviN1ro4Oil8v3QaGu89Lu98ehjW2LFyjlx/dpA/NM/vSZNemJYtj24fyeOHjkRc+bNjYce2S6eM+LwsStx++ZAPLR1RfzLP/99LfKWxBm1wcPbVsamDYvV5jwe09iLf4l9fOp0ntkkbl3l6Ziy9a/+1Xd/QDEBUwMIZA9yNIzOHDyUoB68gi80g2up02FUGhx0pVECyFVzAinySQ8VTa5S5UkDHrQUBL6zRF6njTCb1I884J0Yg4khDaXGehtHZXmxfQzwLs+/ZO6Lug56KZ93ApCXlXnNk8N+ULY613oXWVUv/hdq1+MzwD7W6bsdYFgXBtV8eboQFUieCcitachSAp0mdWegz3bL29MaOJjgwFJZnQRI17ZmUgQ/y6cFUwfAj3Jq4OfJhQpkK2Es/aMOPHclqnxisz1TTtotF8O1/fxyIozK4OfALLHFme2aNtadWD5Tpp1zYVH1cxsjCT1U4OfQKjRr6nC/yuE5PDoZ589f186033U5+DLp54LS7W+G6kgaPUbVKUdEc+/ecJw+cys+/vhEXL12MxYvWmxcf6JMu2N443M04k4XNte7Z9zRoNxqCtq0y+no6hZte1y7dkfnLQ3O3TnYuy04E2qq+tm8ix+ppB1RF5+RtxxlLN//6Yl5BaCrbYD+4JhnaXecYjnWI9Pu8yUNODZ0JZt3obItfPdO5fiCna8XgKIlFlwhcNL66Sq6WkgKvBzEJAs81xeZKgOv6kC28gSFvk0dCxXuTHlcwzojCkU2mgdpnfaI8rm4SqDW/PXH4ox+k3EnPE8ySe8FmlNZB+T/bA+8JYHKNbWA8NCHw+NB4QedRaZS07J0re1kgKUO/qMXKfvKpZQpdpAhRn4M7jsy7XH27PlYv3alFxNoloAgepHolOaOC4veC5fvx/u7T8Sf/uEXY/2aBdGmNcrdgYF4c9eR2H/wgjamndqN340Nmpgf2rYiJsYH48ix637McefORLynyfDNNz6MTVtWatfdmS4QuF10pilT6s/ybXtrXL3+IP7h71+LQ0euxcHDF+LQ0dPR3joes2bP8MYH2/BBIbQvsLvm7TKPIy3icVWLhO5Ys3Ke2zrjmQ0Md2slX1nalJgfGJqKn/7Te1q03YgtD62Nzr7Z8eFHJ+ORR9bGC1/YGtxARX5Pd1e2TelzCHS7cBdBkHNZiW8BGrtNpLPtdVnazTsmHer3YxMdcfr8vTh69HKcPXM1bly/G339c7Qg1AZc/NvbOuLshRtx48b1ePTh9aIejzH5cXigNd798Kz6VWc889TGiLFhL5aGRtvit68ciR/+aHe89MrRGHhwLx5/lJ8hok/UpwC08mR0dPbEO++eiVNnL8V3vvP5WLJAY47a/sjJy3H88I24det6fPlLz8W+fR/H0889FSfOXY+jx87G5k2r40tfelbtMk8Lm5PyS1vc00Klt2tm9M+YG2/vOhjHjl2UtZ3Srzv27jmthVZHnDpzJd59b188smNTrF+3Pj7Yezh2bF8Rf/iNZ2PzhiXR190db7y+P27fGY4dOzbEzie3x4fvfRD7P94fz+xcHU89sVrxIN9PyqfyoTd/ssN9zH0zYyD7RXo7S4T7N3/5/R8YQ+DJRwducGNyiAm38bODqUZ0vv3qg5JsvE9CdhpomGgslluWIqDTwoR08iwdE04Eg/segaTgwCBayLzgoqvw6mImO0sGk1tQYIN15T/1jmjKU2BOZB7MSq9zOddMm1p/fl5byvPz9aopOmiINJk8I750HunqRxb4qeir/0ixDho0NI0oXQZX/XmNJQFkGYzBxw80Gmnrks5w2tYZudgCVskb3//RxZ5XFX5Bz+xkqGF+LhOu/ORBQ+B6qD0YcEUH+cqPTIzgvOtFSxG7Y9K4BCrzZFEAuo72Vj5hxXsq0FKSPOHBmivv2KiuTP5+zIA+yFZd6gZz7AFBdH6JjzSTlrilOOPnxEWOewBQIBUcpIqf863RrqOjqz1e045tz56TsWnzag1kTGLo0CGcdu02BuP02QuxaMlCv4R39NTV+OFPNBBeuh2ntOO5cftezNLuaOP6Fbr2+qOQvDeDbrgFHdxPlMKu9K7yk20xroEbbXgp7/DJq/Hb147ErvePaud4Ml5/83A8umO1dozdfpeGj0xXPo4j0WUMkTfL9Dv2F7+UqLb//JKyHYbleARIXHyddaTBV9o8uWa7e5D2qYztgwuxnmjmqzJ/27PHCJUIl4+9I5+7SdYTevcGYgY67Co8LS/jnhP+8PUkLTr7Tlf6YF28ODZ0zXjOOtBgSZ03U2KLSTXtWBNP+wUVAJURN/XOQspPEFUjnjwOKWX7kEFaNnhsK87IOmurk7LKixL+64o9MHAZPIUnG+CDnvQp64jtwnD/NTq6p35JCSAFGdRlm1i+ElgDHxY4qWurFjgXY+XqZWoT6DiIFfUU6CpX+pqMfjA4Ee+/fyi6Ojs12Q3FRx8dj9de3xPd3b2xecvyWLmiP554bHv88levmW7Z4rmxcum8eGrn2ti8fVPs+uBYzJrVE889vTm6ucMgu+qd0WwHtbXk1/FpcGhUm4XbsXbd2pgxsz9mz+qL0cH7Wqj0R2eXxpCklL6i5f0e80o+XIknqx9dcezkjZjV36GNhzYuqp7S4g6ZufmjnRRromnv6I5fvXRAE3FX/Nmffi7mzpsTv/jNe6Jtiz/6gyfku6Ho6eqJnt4eYetQDBA5jp7SPrSLX0AmqRN9PIbRWLSVnEs7MC+woGpr74lbd0Zjz8en4o23DmpReDkeDA3F8mXz/Ym491V+7tw5TfortQhSm52/Fve1odq+dbVZDjwYjlffPBDv7rkoulGJmIruzu44f+V+/If/+a14ddf5uP2AvjUSWzfNFZ+lppOaBnTh4I7dS6/uic2bN2iRyqO8US1i++KDDy/GgcMn4nvf/VLM6O6ME2fOxOw58+LwkXPxp3/yrVi9Ym6cOHEsTpy+rFAZi2+++HTcvHU7Lt+4H8eOnIkvfeHhePLJTfHB7n1xVnasWL44Ll66qLge1YJpZzz88DaNcXtiTDZ/65tPSQau4T3Eqfho//m4dvt+jI8NxZlTx2Ph3Bnxja/ulA0LpTEvYDP243u5VgvL6udcZGbcO5Zpj0Rzu7f91fe/63dwOL3jVZXTYuAVr7vLNEE2JA1MgFHDAIGArMtC6uGVuAbkKu2gtA4qh0YnOaM4rauUzLjRVf+hKSmXQUeywVuQk2MGnjWhTmXuRJSZJvH574GuiR7IF5EJTLikrqD4PQ3t0D2O8hKVdtya94SRHUe9wSplh9VVXQjZaEKXYOBobedUI2mxk7jwR05C1YUJLNPJ02XVHmfwu+pKViJdnzwTjSoWgdMLllwQAi4RMl7x7XFHhYgLX6A+LiDP2bgLpNOTAbj4Dy4KPOsHT3ZGmCu8unvGDdDzgiBqoBMfJ6SipbUjFwfoIr/on/ghhR+s5FGiJskuyeLugBeJ8E6dhPoJsO4izbtiyJ5+Bs2n9vwNp9Yp4uqtkfjdK3vj97/2uZgzvysuXb0fu947FDNnzo1XNIC8/cGV2Lf/RDz91HoNch2xd++luHt3JP7kT74cW7cujh3bVsfK5XO18+j0ZI483OjYYTDHn8QwfpMOfgGV9wFUzBfD4XMe4V3WQmrPnkvx1DMPx7aHNsTuDw/H88/siL4++l76uU526XNbb/61bbKK9s+zuRyH0TbQQJ/1LCTQC8JEc5uoH9Om1h/d4ZOUmSaclWM36JTl0HICxyyXfMkavpT7m4k1NnjxqgJo0AGgnhQndwVzrAGHApBVpzL6qW1Qv2vQVj74G705VGZc+Jix/mGLKRLAMRgnbfSGQGnLV9qP+AovsMFJvOk+4YnSMoUjPLe1ygkC+9cn1HXDwgGID3oJap8sGvn9r+n3JqbLAXTBEMvWmXen1L8lB3fTD3ne76PgUAYr9G7Vbv/69Tsxf8E8LVrUX3ndAz34IIf8apnud7wsPRm9fT1auPfHce3G7z+4J7r++PznnorHHl0bixb2xJJ5vbFgfm9cvT4Qr736fjytmO2d2R69/f2xf/+FOH3yfPwv/xffivkzu2JyvNUfJ4Y9tiMLP9tC/U21jCreu2KH4n/Jwu5YuWyWzjmxetVyVastpJ+/X8jaZTsVUttZ73JxtrV2x9HjV2Nmf2csWjQjF4w6iBEg8dQ2ikc+Rv6Llz6KJUuXxpWrN+Nv/+H1OHX2ZvzZHz8fq5f3xfjoqBTOTambrLZpaWOPf3R6qqxQlrue/oSaKvYYrDJe2H531x7190Pi0x47dmyMRx7ZFLdvXY8/+PZnYv26VbF796FYsGB2bGJSF9mlqwMxMDAcW7Ys8XuBfT090drZE8dk46rlS+Ls6Yvx8q7D8ctXD8Sly8PR29se61fNjj/69hPxhc9tJircztU/eDDnvbbYt+9UjI6Oxcq1y2JwuDXeff9EvP72wdj5xJb4ype3x66390SXFnfofvDghbh5/VacOXkwtm9bI793Rm/HcLzw7Dp/TcKbr+2JmTNa4isvbot5czriMdn16I5V8ej2pbHzyXVaDK/3Y7djR07H7XtDMSa527Yukz3SRXNlp8bRO3cnJeNBfPHZrfHZZ7bEk0+s0YI62y2HwrSDtuNF8h/+8CU/Ulu3brXq8yXrVj70wVhcYgJb2/76L7/XWOAAbhxdWbRwF8MN5Dai4+QqyrtIB910wPnUPzcy/FyfiuWVYoQn71wUqQLFCBiQqg7knERR0chAgtlgPuhQBpUi04N/pW+6cjR0oIxDeRcVPOoZvPySZgXqCNbJukgSHw0ikhqdPZ3+PhG+gConXh0KWrhztrf3ql9mIPGy4tjoVAwOTMali3dtR283b/bXu2KIymuCDTStc0X3BMoLLurpkmYow0TCIbk5OOtoaoN6Up61+JQBskwClpm+8oAq8IDCIIH9ECDG+aQnDtxGLF48YPO2vQakDk1YClwWFYrlGBgai14FM4vtdu2YJrTTOn78RnywZ592lTziyZ9hmOI2pGR3aOc0qoH2xq1xLS7Oxs2bd2KxdonI4m6ZJDjNZs5BXPTmBOwXpfPOI5NBfvyUjsFHEN9+/7RwWuPpJ1dbzx/9bLe9Mn/hnPjZrz+KgTENymOD8fTj62KGdqL795+NBRowN6yfEy188aEGm9HRIflDsSm9W/kJCzSSb/zCscAvLNs/QlOlY15lfEaEL3eTpbFg4byYOatNnXS2fBBx4MCZeHbnZg9UmELnx/F80y+Rhx1uhwIZCxmfxBV+QBaDAIjUowftzSIT/dx+xAi0qrPf0AZb4Flixm1cTnAZQKjxhK2ETxBFBEl+Lw6PQ4gNDiD/Eyd1Yq9tBDiJTeJJecrGZ1yRLTuEY36kKQXXqaSnFF0Sv5zYr0q53Hf9XGuF4ZRQ+wl6IZtFFncsmvVLW6HIsaaeWV7qaH9YC4vTfUfl+NRAuuiCLOhoC/Cgx7eWoKvrSXOS1oleVa7LdLjtGpB1n/RTxiN59OA7gW7cvCf7OrSI78ty8eJeJ1h1MWbLFUA8Cli+dGY8/Oia2LZteSzXoqO3V1SaSLRaUTxOxph22txZeGbnjnj11bdjz/5z8d67F+Ldd07FXE3SwyMP1G+vR7+26dwhtRx8gw1Ff2LV4A2Axg7hvf/hqXj19WNx4Njl2HvwXJw8fdq/owWPaftEK17pD4H4kOYOLN+x0tvVpgUSj6h45J9APVBl05dGRybjnXf3aBExFF/80nNx//79mDe3Xwuc2f5EUiuPWsScE/2zD6RPYeN20eG/Gg/GFKCbF+Uq14H8+fLLI49uis2bV8eCub0aB1q1qDmi/r847t97EO+9fyB+//eejxm92eYXLt3WAnM4Nm5YIvp8/D021RmnTp2Nf/HPX4j5SxfG+7vPxLJF82L7xgXxx9/aGd/6/e2xbsU8x47b3vNssd2a6b/GqLlz58auXR/K34fj0OGzkjcZD23fGqdOnItZsxdowfNRfOGFx2Lx/L4YGbkfS5f0xx/9s8/Fzsc3xa4334s5WkQ+vH21FsId8fCOzVqgLpPfx7XI4L0+tYX48c3zjPl8+/LI2FTs3Xc0Nm/ZEJcvX451a5doUaS5U7qxAeIxFj/s/O2vPxEzZmiEV8iMDI/Gg7v3/T1TbgL9444Nj0dfe/3DWLhoSaxcucS60wex14t2Q7ZF299ogZMrnmxEwAOhyrxTcRH/clB0o+p0cCW689lhs5FdXJzqoGiiqWctK9ipP1fTUZeBzCLDXU+6UOVb1+SLXgzuxge1BCDpPFMmYLkkVGEc8SHtIqXr4gY8JkbTFdr6+yZM3G1aQR88ejV+8vPXvfNYtnhhBlEZl3k7/YMPT8YrrxyPA4cuxN4Dx+PjfedEc0WNckCNMidWaPfPnQZUSP2afZL20AYVKAeLrpL4LjR9TXvwKDDdERNoG99FgU+R54FdKUuh7Qsz+6Ve7fMiRHrlgkZBI15VD6NJND7iJVy+S+P+3UGXj060xP/73/80xibbtZBZF9dv3o898sWvfv1BvPXWh1owrIoNa1fILvwtf+iqqItDB27Ifwdi34FL8fabxzXAzo21a9nVYJM6rXD9kXMWoKhn9YueynB40tFpP6qeL7oDJia74rU398fTT2nHuKhPbXQ19h08E3/6R1/0V9rP0U5jx/a1cf7UiXju6S1awLTFa699GE88sVGTgzqvdnV8LXlLR1ccO3UpPvrocKxfv3RaB/yKKvIpfsqXflXGDKeO2KHFLV/4Ji9qVzYYc+f0Rne7FoJDLbH341N+p2HOzO68+4He0p8Fi3/HSvzrQiFlTcc/yMQAj4vsAfTQOc43hqq8LoJQDUAfp2uBAJ5kE7/yFsDbaXhqctNiptH+Or1oAl86eketgztU1HoRoXr4Vd39n36tBHTwyrFG3OQ3a0bbCg0duCZO6mM9wRXkRgv5WVf1+jQYX3Wu12m58EGu+NbJt9oCXkpIoAz90aEuMEhXPE9j0LlGrFTIMkPVecUqyXL7qNB0yBduLpiyzvybyio08GuZ/JR3lvF3+oGqxLNjFW7IZP3QEufOXYoZ3JmZ1UcnKHYnK2JhcpI40YSjvtrWogU1Y6AW8/m1BWJM/MJWdPVxfCtf8qYJ/NSZ87Fx42ZtZjrj9p278Xtfe5yleVy7ejW6NR7OnzdHeqVfK5DGN96laEGlGcePKg4fOx/XbjyImf0ztajpikWLZsfSpXOiA79JB/vRtNjWzE9jr/ra/kNndW3VomGhfYPa1e+JB41sF/3aVYtj51Nr45mnNsWiBTOjo2NmvPnWR/HIwyv9fgmNyIut4CplfpZo/+qKGwp/gNhp9CsBC0jegUqz+c0x+r1K1X/YC4yNT8Sbb+6NjZtXaMM0HB/u3Ref/9wj+XRA4s6euxKHDp2MJ3duk73oEfFgcCyOHD0VTzy8Pj76+IgWJNfib/71H2gxsi3majPG9x/dvnsnHmix1t3ViWADdnO6v0yNxfw5ffHwQ5u1eFoRTz66IZ5+Ym2s37Aorl27H7/85ZuxUYuuRx9aHp2dkxoPV8fWzYtD+3rZNhLHT56IidER+WmT/MsduNa8M2h/qd9LT2KeTzz5poBEXr/9IK7fuB3bt22K8+cvxPy5s2KBFk9+aqJoGR5tiVNnL8fiJYtiYHg4Dh86HXu0yOIVgUULF5T4pvVD8nrjyScfji2bVkmh/HJEfxu1ruo27ovgAW1/9a/+wi8ZZyNIN9XgCAZn1EzH0Lh0KCaLHKzqzgLleQYuLDHFecmaAMQdZgwe+cK70VnBgDX4oLlkGsd0cK35UldP17kMeVXX5NGMX9NWh3+NfE3nlQDNcrkIfrw3xBIU+9q64sq1u/Gzn30Qv3vlo9i+fUM8+fgWDQbcuuabJplUeZQypYlyQqvs67Fm3SKt1lcId12s37hGE/eJ2Lh+caxYOtu3HNnV5+17OUHgARNVOKSPByF0E2AHQUPOdurasAsgDa0u9RM4QH4CJXGrf/Lu2bQMFU7nCyEpZV3nfK0vfOHjGGAokw0Dw2Nx7MTFOH3uevzm16/HQ1s3xf4DWtgdvhKdvXO1U9gXB48c0mKnRQuC1fHlF5/yZN4pHxNp3C1s7+iND3cfivff3x/Pf+7JmDN3dly6fDH+5E8+E538gvlE+seK6fSjFg8oTD45+PCoK+9+CZdyDeb4Dd/y3TvXbozFxYvX49mnN6i2NX798gfx9DNbY9WK2bHnw72xfcf6GHswGjev3Ygnn9gs/IE4c/pCfPb5h4XPtxdLCneaxGu3dpsjwy2+bet+Qazoj9/EAfLFWxYcaNiiQaA9Lt24p13j3li9YqkHXXRt96cguuLjg2c9sNDxfXtdYeEfCcXX0j8fLWFlAnFDO2S70Gf5IkUemU23F3RM4BRWSq7uLx7sKKgxmLyy71MBZMxUaj++1NX8lYK/Mu47YDhG5aPOdu1+i24u5erZRn++qI4JQWkP3lYRXIEK7THRwxOcBi/KrA88REFSebou9TnJSJeCn/Kn65BiszEXevxAnvZjEhP4Tor9nfkGj3J6gS9b0mITFx7onUWcvljX1IVxEzoAHlVHrs3pekeyliuT7Ui6ADYw6HsRalxKabtcUCKTRaZNUIzdvHUvejThzZ7dZx1Ax2a3vVRyiZyZ70pyBxHrVMZvz2lXTj1ty+Le+uiYFG6rNn1btqyLlctmx8VLt+PuvbvxnW9vj9XL+mPzpjUxo783xka1GJKQuqlqAKrjRWzRMaFJfv3q5bHz8Q2xfePC2Lx+UaxYNs/3a8GstI41iIo/qq/o37woy8v+69bOZz8hgLksEbFjFVDj88V6k+2j3rSePHUz/uHHu7ShuhrXr4+rT4/Exq1LhM/kCw02M66QRnbywT+ph+pTFbex0xZrDyrNWISFanMmYnh08P0/bfHuex9ow7soVq1cGvfu3pC9C6KXlYRw7t0diKHB4di6ZaXks1DC3+2x6609sXzpAvl9VRw7eVrz0ev/P7b+O9qy40rvBPfz76X33iDhvSMIEvS+aMobldRSOZXMSL3UWjOz1vxda82a1fP3tBl195S6pPKsoi3aKoIgSICEB+GRQMJlIpHem5f5XM73+76I+x5QinvPPRE7to8d5sQ5917NNwfr2ederUcee6befOtArdFF0sZ1ax0ffkat6WovWn+eQ6pavXKiyUOri3XNVVu0cLm27rxVF55cRA6P1RA7bHOiW5DPZhdq954ttWfPNi+g+D0wrwfwgbkQKZLn3VyNvRov+KPgI0dO62JLi8prt9eBt9VGM1fqKsmam8tfNixbtqL2vX6oHtLF5Kv79hINGqPvqt2Kh7S8PvEp/UC1DLH8mnx8rP6oM4vu7EZ2W9XP2MHJ7o1Y6OQGc94hD24LoFwdNnKPVbjECAiAWMmDA0I5pAhQFMyATccVDb3TzFPHpzs/8sExLOeuj/EJVJ0GuwpLkuWJAXrYaMuH85K0hNWArxOyZY0HuwwaVI/qCmJ0dKUmucv1owefrh888EQtX7myfu3XPlXvv/MqrbTzI1B+anyIH66TbdJt3dpVdcON6+uq3RtqsyYr7jVytfXkk3vV8bbVts2riy9MuVF0ZMyTbL08COCIlmIFdmCXOomKadTobDuw2Q/gZlKHPPWZWDL56CVcrsQp+xaZ+KbTR4+8IgudqBsMCkqIggcvD6QKTibUs+eH6tvfebi2bb+unnzqhdq+c0dt3Li1vveDR+sLv/SFeuSnj9WHP3BTff6z76/bb9jlbc9lU/N1XguJx57cV2c1oKxbv0YBm23ce7Sw2Lxlee198U0/bHebrqj4Moj10mtkeNzP1TD54wv+aZzbPgzkuijy0/j79x+sFStWaOGARSzKr4jXaL3x1pmavTyjxdWWeuON07X/7SP1+c/cXRcvTgtntGYuXqk/+ZOv170fvKVuu21XvfLK25J1pW69cbsXS3PtWRoGiX2vnvTDlNdfv1mLG74unokPhCy+8ps6aO6vecq++3/8Wr322lF13hsF5techc7V8MhUPfPi/tpz1QbFT54fyO4EsvJBu9GBswAJzHGh8uBhZhqJmiXn/rs77Ho1jlJf+CqgGXZ5oqRrqi5XS/QDsHXoHJNVK7xECeDEIDHlSZ841JlvgCyNPfKcncC3/o0H+ivrHQu9sM9DmNoSejAyQKMpxegWuehGDXhmbTgx22WDi7zo0foLZnBWWnq2fOvWk8YtBZTrdGCbk9o4fQ2MTsuZSuwJr76QIF7wK3nHB7qhLDDhgpXP4PQFFglePOflugazHVBgH95CF9tm1gO94MbYzjejLl/mD0XnFK/LxDP4vKCFzo8fiAJX5+FuA1FQZ5WH8g1Pt4s5q81Ey49dzmmikTI1fXmknnj8pdqwlt+PmayjJ87Uww8/rCvw9TU1xe+4iBJ+jd63tR1TyGOsURy3yXGeC8DiV8/5A9q0NxFkuzFSfGwndkODxoK9fuCEJtKFuvnGbd59InGbFsfY1yYCiu6j9dAjr9UDP95Xd9x5XW3asKIuXLhQL796qJ579kD9+MHH6rrrd9fy5ZPiwW6VtY7y5LCfAg1s+Sn2A3lkvFOIbARrHsguivqJ7L1GE/6GdStr5cRY3XrT1X6mBZzZmQVd4K3U4mYnHLxzzAQ+McHtpVUaNy7Wjq2r6547r62rd22pDRtWajGwvm6+4ep63x031a5tG4RParJluM0OxHn3CY1nGVXl3fmRGlc7a61h/fNMCxdMGj/U7v4ZAeFPSNflU8t8UYqF/qsaYTlmhEJM2k3c+dCYOjIy7i9tTE5Oam7YWO8cPFEzl69orNuosOGvka7U+PiVuv667XX3rTfWB95/my6Q98jveTaPC8WufZ/786Ot+EQwiUc1j1eqbyi2m6FMhnIY5ADwgkcKsmUIsqrFXs7wsdRRCkd3DCDQqqxG6w7FaY4BJeDwDkCdllsG7iAMZzyTglZRMALoTLhMiuFIEft/JQRJ4CSg0JUfQGIQcKcAHby24nWCj0QNBmx0EcC2qEhDcV3qB4DBQS0tbva9fc7/a/KVrz2gq+/h+oPf+VL9s9/4aO3aOqkAnK7ZWdlhx0mWZCKNIouZ5erQo+LFg1yzujKZ1NUFD5DNSaBvcaATNGwXY59w0cUqK8Nky0ADd7zgqw7h0wIjoxmUfAXOFRf6dh8ZWziykbZhwOZ3VfIAuVl7ouerivweAgIzILN40qfwCSgWD/Yj97HdKSVK8uiUTEbcX51ngXNlvL77D4/XzbfeJrj4zY/WJz7xsbr/J0/XyeNna2JsvqaWTdS2TWu01o8vcNKYlN772vH63/784Xr0qTeEl/vd6MYQOndpruYke+3a1f6/K08IUt5/mcDCQB1jdvaSYnOo3jhwtL5//5P1lW8+VH/6F9+vr3/jh/XaG1qYiJd/zt2xxySHr8Rb+Zm5ZfX0s6/XXXff6CuRubkx/zfMP/zgkdqhTvihD93gODh7+mzt3LlVuvCHcFko5dmqTBLr1qySn/mBseP153/9g3ru+dcUKxOyhQUNv+7JIKshWG2GbSePaVE8RwwTd6qBH7/9McwDrvQLxbBs7AtPZOBvPzTNLQTk0vZi4FsFtJ0DT7EkXIdPO8B1JxcfvrU1rkWgd/dIwiVeeIBzcnI8ExuDuJh5Yla8wcTfjnJstfiSbK7M3Ad1eGFjWxSZrhQZV25EquppN/qad9ZU3xfN3EbAH/5tEBYOksWE7UFXPBbY2tcAyULaf10hPp744a+XxwVkwF851MHHfjBddI4j2cozOPx0fP4UVv1cZ/qsb3GaFz0GP3FVn/r0MuU1QcK3L84sy/LyIl7pM+B6rBSE2EgNOjV/GMNN5LbMRZxoJMsGCS8LjSHFNH+xoNGo+ZPJufvaernNxZF2EU1s0GH91Q74SnkOjxdqHJ08fs3OXbZNtBdrAvQgTjPhCkkyhnWhxi0pRnX2Frt9qSOW4jF0wi0854LFtNH1166rz3zm9vrWdx6qP/6Tb9WPfqRx4aZba83aNbaVIYio5qDtbD9y7X/0AcFW2nZ052Bsth+gwi9CHiz2fCgesUQIp0+fr32vvyE+8Mp4TjZjKQrjWxaMC3XonfP16COv1y9/4aP1uU9cU7/0xRvr//F//YX69//6i/XOkfM1vnyjFoRaTLDItTTJFq0v0tERfuJLHYuf4CjPgWJKyIUuR9qbOOCDyX3LprW1TP1vZm5GY6MWc8xlqmM3eIw2En44i0h9cl7xccuNu+uG6/doDJ6vseG5uvG6DXX37Tvr1hu2/S/7dAAA1CVJREFU1+4dq7WYTPxFE1Om30kX2pqFKTz9iX62gXYVruy4Modusk5jklngb7eCCu6PKmnw8pJY7UKfcJyx6DABPHE6awEL1+J31v1xSLzXr99UFy5eqEuXL9q3+IKL5anR+Vq7/orGY3x8OX4Wg1yoSK6NEq77rlqTfiJa2hI49Y4dyqJDr+Fs58YOB64JEzByCWMZYe7gho4VvNBMbIbChQcMbIzh4iOjEIWS9B8OqnGkYdivYMOR8LEOIKCDMnaUHHRlgWZApjSjPwi/48DHEx9lgoH/fqCVEEZDqOESYMKVih23B6gHDnLWGVsIfHgM1Xe++0R98xuPeYL97d/6VH3qE7fWutXSRSvnKwoy26QJiX/6hYQ/8SSA/Xf26gSzLLiuCE8dlsXF1PhI7di+qQ4fPiE5GnxoHOthBSyfBC4TnX0goHeF8AVvBThh9cprh+rIkZOetKJuFjO0ERMOg2hsxA25TeIhi0mSQ1fYPAfCrg+/Q8E/1i4szMRXOvjGz/ysdGIwdJD2K2DERVe2gydXrKvHH9tXq1es0Op7dz34k0fqqmv31FsHDtXMpYv12V+4V/6blE5DtXLFSumAv7FJg510eHHvsRoZX1E7t26XLLUvjHUVUfPDWvDwx34jvvdOHDLR+YpPnYsf5FuYlQ9FMyQ/Hjl8pPa/eVBXBDvrF3/po/Uvfvfz9Su//AkN6unEo7qCoFNjz47tq+rkyZP1la8+VcdOzNf09Ejd/8BT9eCPHvW95H/9b79Y/+E//EotnxzxVzSPHDmuhela+92LRPmVn5dnbJ6Zma9TF0fq//uff1x/9uc/FXxZbdiytS57p0ftKB+NY4cmW36GfUgLn2ktkk6f1USj5mEi9u0IdSz63bLJCdPho/4Qum9xyS24zoM6TUQfUJl27s/m5Gj1VELT8uPSg/bqi4vBLoXq/Q0zmkUFT3RKs1KORQAsPElKF8dTm1zNAzovgnJYZktZPBAnsks8UcsXIYwTSvS3nOFHv5Mzlbp+6GNb1HrEHXqhPzIz3kgH15NgEFyzU6zS6h5sVeXxwodQJBce+JR+gc4e12wpenp0cr/0AK8DVfHtHP257QhQhiF2MElTNK542DIAHiDor2SVFy5Utl38/d9nDW5LlMU2L8q0GIQQHUDx/3rhSxUGLyqsK3Jhw1n4iqkQ64C9Xvh3atlkQPSDOMr1oLKDJywvBvEB8QH/PoYspthHHNqdAUUXFUbqUn3sI9fX//Af/0n9q3/1hfrtf/Ix9clN0nFOR5Cjd8vzKaU43HhKlmlb2NXs+KHpcdNp+pG4JT9fG9eN1Z5dG2vuMn8gnIUJiw+1uPxMbHBm13dUC9+FWrlqmS5o8kzknCbhofkLdcO1y+vf/OGnhTVT5y/wn0mSwfzS2qybEI8vzkHtrY/o2c/ENImitLQdzH10h5kZfA9PYiX+xQeeG10AX2fmMmrV11gEZ87VOC3HzmhMoW8xLiKBA9viL2TlwJeo7nkHGPIECBpyZAvZBswLnVImTnIB0JIy8HO/kX6LbSs6+opwmf+48PAfigqf8vz85bpw4bx5hhb+9F/prYUOu3b0BWEL32aa59JzbweDlHxh1l5+i97jCZUeHhqm8JTPgEU1X2ljAiU4uLpXdZco/VwyI4zLQIVgnBVFQOmO5uoZJxKQYUHgKC94ikZuR07wCy+MTaBEDrBWh3x4MmFoceBfmx2fks+Y0GNJBkx4wjR69MESQcjHdhrxkiauA/vP1OaNG+ozn7691qwQnq7G3cByPvgXL8zWOwdPim+u2AhyfsuAr0VqLI9M8ePMYMo9ll27N9eZ0+eET3nRhz4UEPMzGgh0dY+fWXTgfxZQ9i2BRRDL9Ad+/FydPaeOp4Evf3vQ/CI+g5SGFG9WwygibiMaxMbna3yKCW+ZdONP6abk1+W6ul9dB96e9u8rjIwIh8l5YozfCDOtJw7pQYdCCjLfOTpdh3Sl85nPfLL+4R9+Xpcv8YN1x+rVV16tz33mnvrgB2+qUydO17nTp0U3IxqppIGCHZmz54bq1ddPCXZFE7s8orZj0Mmfrqlt5C9+5fLcufPqEBK41DS8KttY1M1pgLjr9hvr937ni3Xnrbtq/eopLYzkC01IckhrA36XhY45UqtWDNcXf+HuOig9edjv9MmjtW7d6vrClz5Y9957da1AF2GyI3j0yAn5vLRIW+EziV2hcQlgQrt4aUGLupc9x//f/2+/Ub/3Lz5RW7eu0uJLA5Da7vkX3ql/+OEL9Z2/f6S+9a2f1AMPPF3nLulKZmIZIaSrL/l4nN01ydQgsH7dqjp1+oKclEnJz7u0gSoXA7lNQJkO7omadiWPVzQwETP0V3IeNCQHfPPBANqAjq/DX0vW2Tiq6v0LOOXsfCjmVeI8S4yKD4nbRkyEGWgkTXoQn0QHV2WXmWDk/EwAmZzhnwWTeIpX7GKCitwk+AlPC5Q5tUEGuvR5sRjobkPcN+gD2GDrjE/bkJDZ4aRh+XtkiMVu/MOY5p0QW9vGA+sUnxFnlgN2kwtPvOWJ2DRz0VNjA2f6B+Khh5+pRcPCCsbA3V5qK0/Oqie4vKAUnPZAji9Umiz8KDMlQx1BYq2XzcJX4MQv+IIra341GwTvDqbabcouuZ8TRBclX62LBhxg7MJkcoUO3kbDeh+MlbZLRyqE4IN2BVnj1OyMrsQXat0KjTEoax9kDrEp8LLMHPEzcH3acWacsvGVGg7JPkMmOljHVqPT/Ozl+oVPvr/+6a9/ThKDA1p4CsWhBD36LtT2bavqxhu21Le//aN6/bXzaj92MidrVm1603Ub6+47b61vfvtnNaOLLi+om0zzXJK6CpLW9IxeHOiKjYtJSqgIqIPBC06Pq8ByhH/aRO3EgNYIgTWqFmtCUBsT37RVdlWNKqTEYqehDSmbl5lEh84H2YZThUqq73HDuKlP65M5SDEr//R6kuUzfjkW0Xu4Ll68SEb41tRfnWfxE3+BFYFL5zHa2zu42L0k2Y6OJ2L6HYlINXcVuciR/ynEqU4uB4Hhiq1XX9EIxKrQf6LpBUoOUhfmTsLLZfFU9SJeayDRkh+TU7xFTRlloAfXHAHJ0TzkxW+m8ACGotNbi+60YNEg8GaQgoHybdA9f+FiPffivprVYsMPzAk3FlKOhK4zDaoMXnWjsIIcEa+rr9qh/AWBL1mub3HgBMnjKuv5F96qb3/38bo4q0bEUxrgfEWBfhjEFaSCjZ0J4mFOHX+lOv3M5Uv+to6vBpofs8NCZ1CQqPGPn7hYX//6Q36ynOee9Mblwq06fWa6Llyq2rRlq+oSUAwU+N7+b3Z5wSd8tHEwDksJyZmZnaiHHjlQ/+UvHqj//Kf31//5pw/Un/z5j+t//k/frW/+3YN16eIlyyOgPJBgiw4P0GgpWZ6kVDr0zuE6f362/uyv/74ee2pv3XDNhvr0R26uX/uV+2rLZi0wr8zUi2qH667d5v8RYdLiqp+/Ojh+cqZOaLHHvfnlK9bVoeMX66W9R+rYybM1pAXErK7KN2xcXecunBKfLFyJA2y0WtJxTu3CMavF5+VL/L7CRW91XtEikQmHhP1z3L/WxCZiAYZq5fIpLSaG61d+6Z76xS/eWrfftq2WjQ/VrBat3HfmApo/0Juenq91a1d7e5/O6kFZ9OBoqVjHz53zb2isX7WyJidZgMhnC1qwaHjl9tTpM2clf1w2rqod23fW1ddeUwuK5/NqwIu6MqRtmbjxsJqmdu3cVAfeOSYYA0YGlB6v9G/HVUuU/e0WW6iyPogRBsArCjhHvHxDj0yMhReTP2dPoDqAw+PdSbQIWELLotvnxsdx5sEQvUgZWCGF78RE/qXdNHr1W0bsGtpYJerA7RMdfdE7IRJNnm+A4ffFhZ7kSRh8k3QWbuBNC53JekEoP2AdC2e+As7C2jt56K7Dt3PwY+uHHtx1zmBNzMhO2ePFNLsb1Eln5HY8fYqXQYaZLzpzJaJ89xlJ1UrYyMhKXfOja5NiJ0YxnjDmRVfDsEbnWKqkNuqLGGKPyc16seATDPvYOXOjqDw9nYW3F7WABowWNaBNuw6ZbFOHeNqpJ6DdH/CEGTrAUlp43GNhwy21K3wrCyyP1RBjNzzBR/nGsCXkLvUKtEFAn2RN285ObjP63QWNcecEkJ3ElvRDT19cq+8xvo6Moa8urHR998mP31Y33Li7Hn38ufrmNx+qr3798Xr4pwfq6aferkuXh+ptXcSeP39Z3BKn5tWOnroKxAMpdQDxCfBFGtfhExO1Q0jYCMwx1fHgoPPSuA+O8iITVsMLvLcX+QZ2m+A340EDf+LdTBoPI0ITfp1Xdpm4AEgCTso3Q4ObtEi3CEOWYHrN6mJn546tdfzYcS2+eaB5jE6ltrLYtI11T+p+hNYX9tLf/9PXeFsPZDXN3itXBPIPtfRRVaajZvCDiYNCLxCdrGjO8InTwpgU5uS7Y+CJwXG4V4soTQck8Jos+HiybAMLdN6u8rGUfwYlcJDUA4bdiz5Aau4UH6PXyVPn6qtf+24dePuY6vl1Wl5JTJZMfl5ZCmiZ2JO3DjSsWrd+Re177VD9/Ol9WmmOZeuXcdlfE16oVWvWK/DpwKoT2M8eaRIe0UQ5Mk7HMjNzI5hwxdrVy2vZ8ok6d56FU3yTQ3htJ4bbU4eOXKyfPnLc/9DK5g9+hMeoBuljWghMTU3WyjXLtAhg0kV6eDip7AFVIMbvIU2wfHKr68zpS/X//n/9/+qpJ1+sPdfsqQ988Na69wM31G23XVt33XVL/eZvfqo2bVqvhZ0mXtFyxc72v72O/y0gerPDsWf3urr7nhvr0OHT9Ru//vH6xS/dVbu2LasrMxpgGORnF+rUqZP1sY/eoclcftaVEKtqHth76/AhXRlxX3aivvmtn9f/83/8Sv3ZX/yo3njzkPSX/+aHa9Navio6VidOnXecRDYmEjeaAFl4atHjQV4m+4oFw7kq53JNdew/oL8i0j7hv19efPmNunbPmtqzc1XNT4uHFp9X2sKIr276T+10tX/06Jlav361xMZm9tRQgw555PDJujx9tn71V++tg2+/owXiN+q//OX3a9/rbzsOFGX1oftuqk9/8qb62IdvrVtu21mbNq9Q7Jba4UKdOC4fsWiXo3NPe87/9XNWsTGtBezk5JRsSL/rcc9nn/CB9xbpiVBIv1AcKZ76w9eehKQ4dHaCUofNqR3dt3ghBybg6ORFFjC9HAW41E2gyijmvrt0wnLYt8kdHC2LvDimTSMT+sjvtnBREd1IjAeBZ5FOWYtYtVEmXrWpB73g+tkgnf0ApOAc8uoS/cmq5XxWdLjf0aRt0Jd+fcfHt8HwG8+DQWu9sUh4IbONSXADh6t7xatjA0gOZJOyYJBeYpOHLvuiLpjmPfjMudvEy2y6LsozQfuCk6PFJZHZbwtywQeX/jMDsRF/j6gfndHF1XRoqNPZt7YZZJak2GyxodfR+XAmN1jcYrP1paAFxhVu/aCRimp9HjHgBVWgCI5dNJl5UCc+3bdud70cW26bYOFEzwUu6QWPpldS8Dw2CIuvx3ccs3a1tCBOBOOCa1QXYbffsbV+5Vfvq49/7O66+pqtdebM6Xp57946fvRAfeEX7q41qyc95sOr69njJ/KxB7nRPwm4Pnv8tOQ2E1rwifm0HwtBxhXzFXTAW7j0n15ePOQNPsTO+HwOxFtAgzWgUdE9C9h3J3AW/U+CtWWoLdJ3OjxtRYzEj61NlyTG4tzuzEUCjyRw8TauC8Vnnnm1jh47nYfdcQ1jB/3jvckC210MDiH7kROqUGxJ6tIHWmCHUBgHRv7DH/7hHzlorIgqkcpZOAwmvrpJwedsGTUeWN5Sv9LwgGhGUQZmlFETCLJccqA2mLHDEyVkM1SSxaCRvBGMScPG4DO6QvYDtG4BeEoPOWtsXFfUy9fWCa0Yd27bJFI6e/RzMk9sRmbTCQeqKvfwNbmr0z/007dq+sLFuuvO6wRnG5rJUrii4RmWF148oEl+Y61dxZPv0nJsVR1852y98ur+2rhhnQYyyaRDcYtECw0e6t3v/z+arA3rVzrQohO6x0/z85P1zW//vN4+clZ4I95C5aEvnkTnyvf+Hz5TV+3aXjfdtM128X8ufSFJYtAgAUrnit3offbCdK1dt6I+/4V76qoda2vj2snasmmlf9Rr187VtXpFdlnAZ2EArX2tMi/LkHOYQBlEhnUltO/Vw3X91ZvrQx/YVjMzlzVZ6WrH+6JDtf/Q8Xr7wOn6wD03qcgvgy74mZEF+eVnTxystw6c83MsY1oQ/tavfbB+/Zc+qIXHegc88ianxuvw0XN1+PCxuvqqLW5bplDamQ8/n3Wl7yxIO/FmsZCBk8bN2eHh2XmoLl4aqaef3VsfuOvmGp9QF8A3XFnC0zGA/brqnR+tZ599s66/fmetWsEikbbKzgN8pqdn/O2FD96zve64Y0/dcP21/lEz2pXnrZj0+MNBrfaET9zM1sULQ/XE029p0bSiPvqhG/w1Tf5/jEUyyo6MjtfPX3irNq5fUxvWLbePbaoOFuVuF8H8MK/ahXEqtiV2iGOw06OCk/6GTXKGkPuCxe3JW3C+XUNfBhM+oNLm1INrgA4whGA4CVpnXQdtgxkfccCYmOnHTSe4GJGrMhaTagOdPWECFyFwOLO4AXfAUyk7K0bzR7QWjP4XC1TfcMzFVSpnwvTCQEVP4mSMl6wf7FcGWfEnV6v4MPyNaz8FB138DR1TG2h9bQc8BEcez7lZLfuCeGU3WG3aeBKD/lYgCx+zkf3QozM42Kaj355gCTeQQ7VgKiiLruDhh5aPALXveO3dd6BWr5rKV8XNj31Idri77zPe+h/nlQxSctvlbbkkf4LsU9onOuFz4lbWYyS0PUEr3h3is/A9j3Dwdgin3Tomn0DcZgHJpMWJesCRsndXleCBW4DpzViIL2yL4OxIEgn5cpgutJThubttW1bVdddtrFtv31F333517dq8VgiJzy7cunU/YDMZZBnAhxJl2WRxUoSmo8rY9ltKGAzMcPGKD6Uru3DQIUdnt3FLyWc86PUsggyniDApYM44FJyWwCc+kGN0qtqxaBOfizJhh/3QGVeJmoQJLYMeqgu6TxzhlxI78Bs2ba6HfvZzXaSf9Ddl1ysOaRvGW/MmNZI8EI0FjMkC6m19YNeS+QM30B50GvhB+eEFBbmHEwGjpMAKTBOpDJLQTMxhQ3UV4a1mCUBInJajJ3eguLhBYCd+eIstKVnmAUz1NKZ9p4P/9PH/+piAw8MEKsRgwYbVWV/Zu78OHjziKy5M8aBAh9KV/5gGlC1bNvqWGlcTeHFhSFeJsi3xzhChK3aVvThCG8lEBitSJpCxsYkanxqpk2dndLV+QYOu6jyBakLSRLtci4Gdu9dqAn/HOl3UZPvV7z5d/9P/9o06dPiUFwFEhickyaER8cXmzRvqyLEzqhuXVEHU0crPh2gSlC1PPrO/9u59s37/9z9Xh04cqSeffUu6TErPkXpberytCX9Gk+/DD79ajz/9Tr124IRs4b46O0l0DAZJvfCXWPPtHNqHgZJf6bzvQ7fV5ORYXbo0U2dkG7dvLuuKm0mOH5Hi7+1zG2FeQQlfeUc+8SJCTNmp8qA+MlZHjs7XoSPH6rbbtldpYVPzPBwWm7nFc+H8fE0tn9LArTaU/9gEkyZ14fIVLW5O1mUtiPi1Sh4G/uD7dtXmDSyAhKg2JM4uzVz0/z29+dbROnziguMERkRN2o64YJ0uGscGIxkH9IlBJKIuIw2L4YNH+DO+tbVq5TL/HDuRJlTjgQgFz2ngs1nZMzmlCUCLCz8LJXncM+Yrt5s3rq4br9no3+4YvnKpNq6puu3GbbVWccGWLM9B4CvzlS1MkidOnKpNa4brv/+3n60VKxSBM4pB4eTHwIZqSgu6Xds31lv7D3mnCZg+vLiZm2MXg90WmYq62M9D9daeHqKFimKTtuGgxvEnGBNB+g59SRSYmmA3jLo+WcDfceRFgvBRgbaHPoKFgz3igH5NFrtn7mqyJw+vs7sp3dEBHXXmiEvgIdpIEq9M+sj2t8jUv6hVDSqoL7VvAkoH71QIEUuogwdKInqgK2CYKWWRn3jpgz1nVztW0CmxnR1l+qviyfpCysJDca9296QgP9kexQI7Tw60ltDPeuCf1i7pj7IE5cQ/CyzVSxV/AUElFhTemaKt9MrFpo2zClGWdlWkQy/18ACc/EyUeFuGaeClT+WzGIz9ebjzSl28yLcYCclZ0xALuagDD32hRx4ltQm04MCl2wcDfVqe/Rp9rQ/+kExjUG9i2S35jgTHmWispD0R3M5H58GCt8FJaR/o8WGPCY394sHuJ35dkKxBvEkGCzji1IsuD+Dogh1ZyJo/46MuyLgoow14lGCBbzPxPNXMdHjb38htOmJTT+JjncQtzzMlnrMolgw6hY6+iOsxKiWUia/9QkcTwFSeRGhq/LKvgXQdfMAiMr3BoLL95UO80Yl4sQEsUMzAfDzfyT/wNm2D4b2lOyU0l58PEz/aTlVpG8uAk+RbaWhFg10Nggh0oLwwN1PrVk/Wr3zxw/WLn7+39uzYIBKtLlXNvDdIYtLt8s526zP2oQ76oH2hN7paKD7uSXohkQqidRjjSN2BENiJwFpDxkFih2E0Ei8NNB3Wndod78HQ/DCWdlU+b8GBNIWaLPMlEEGn7amzYTnwqslI4n3k+Pl65bV3auv2XR78+UbN0AJXwXTUoeI79RcuXBQdP4kvGVp80OB+oYds4BZEvwfebeLKkcHu+OkL9Zdf/l6dPn+hDhx6px548Cd1/PgpsaADqdOb3WX/UNGZc5fr0vzK+tO/+FE988wb9Vu/9YX64hc+IEnqpDyh68FDQkewcb6u3bOr3jlw3L8BM65JjJ+2LunONyUuzQ7V3//gqfrMZ95Xn/zwnvrMxz9QTz25t46dvVQXL8/Vf/3T72gRcrlmLp+v06cuaMI8Wy+99KYWGsfc2YktB4MDlHZRUOMVDVrd7wcOHKk//csf1p/86U/qT/7r/fXGm4druRYhE+NTdezErBYex4Umf8rtHmjkN3/NWq8woZ1HBButZ37+UvHV/L0vv6LmYvFHAAaXZ7GnL2rxMjamRYuHX3eB4eWTWhRdqldeea1WLR+vf/7bn6yVE1eky/fq6RfeqVPnL9WVUYYoXd3PXq6tm1fWju2b6+mn38AS8eHqV/U6uGrhypfnKvzMje/705bxQZ9McQJtNzM/Vvv2HfJvSfBMEmtLP4CMZnQgYsP2DdfMzFzNaOE3NDpeI+OyQYvCuYXxevbZ17TgPWybeAiXvsUAx8TMbTsWcfx4GLfOmFTQz4Oz4mxyYqi2bx6u8aELWlzNedIeHeLAKh0jl+r2m3fXW28cqdOnFb/i3eOTPuUH+mhkdKUl6B+85AvveoFrG3S0tqJAnj7W+yqH/SO+JOoZtOakPzQmVcqAl/4LDgck7jfmK1vlRD9kqAMA+rgCHg3HeXOiN5IAND2U2OrOg4tJTMwmUQLFi2bpR+pXerYP8qX8dbbOOqxzE+kJCHL7Z8BZB/nmP+qU9xW/U/gh37uwwsEb4JH3wqKzUrIPde7UiPH4qfYi+nsM2E6YKnX7iVkhRhZsbWMOaoghMozV8PfgrzP6wDf4zU4xYCx1rfzq22OUdYzzxQt2bMQHvsQ8edoeugAbjMMAbnmmPQb6EtN0npZ3XADjLExPRNRJJqoDzyJdukGk4IGVj1Y3kCk9LKeVRexYszbC7e3XdQEP27KAAkcygNkc4t5I1s/tC73ejidYwBvbVaCFGXeIRzZxQcm3hvRCZ4uL3K4LZft/oFfY9pR+G18FF/ngCkt696JvK/u2Ttozz5DEt/gIWvjCL/Qc6MhCCFDaAKrmMASaLv0HPICMnT2fZDpkUGiyzF98whFZ0Z0698Egt7M+oFHRz7U1ELswvr1mPMW+xvNVK0Zq64bl4kt/Z8xiw2Cx/b1WEG0e1odn5KJBxr6MY3D1mKk6jvwxcdNDKWOWaPJDf82B7aBsKRyRNwhkqNzBBnjwTACBB2PKAqgsHNqDww0GMh/qDCoRNI2F64wPQHDyQPsOC4l2ma+xevq5V2rz5o21bctGdY4ZGZiO49We8tNy5Msv7a9r9uyuNau0yLHx4oXuRD7cLTvyUVeSbaMHCcnctmOXfzJ8fna6/uB3frXWrhlX0EsWL10548z5+ZF67a3T9cr+U/XIYy/VPXfe5D8W4x97RyfG6rKuBGgTggqLmFT5jZTDhy7UuQuzXiDNz+mKSg4an1peP/7Jvnrh5bfrt379AzU1NldbNq2voyfO1XMvv1G33Hx1rV+/xQ9K/sav3V179qypq/dsqat2b6vlU5MygIHTvRlnt3boNmKbAkEd6MSps3Xg7TN1x5231g2aTJ9+8qWanR3RgnCoHnr457Vr14batH65r3g8sIlHVvi0MR2QgFL7aYFz4sTxWrliot7/vlukl8S2xmaoYLfj+KkZyZuu627YXfz+z7ETl+uxp16Tr16s40dP1fpVY/Xv/s3n6o5bd9WRY+fre995rJ577vl6//tvyXa9zBnRYnVqxYZ6+ok3ZO/aGp/M1eEoC0d3XHUOnf2VeZJjETWICIpqXLfpcL1zZLq+/o0fyY8TdeN1O20bsUj7EAEJhGar+D3/wkEtbC/W3PxoPf/iwfrJgy/4d29uvml3aORXDzjC71dsKeOzxBzPwuB/qVCTk6N11a4d1pcFwalT57W4XG2/XZ4ZrtNnp+u4FplPP/Vm7dqxevCDf44d8SDRJn1yEUv3I+qQ6wFA+hPHTgwOnHSAS8b91D4KLnmsB2ega1sssTvKt8bEZiDf+jTfSrJ5qNL8oem6Lj16om+RHJu0CfjEk3RBNov0TuM+S96aIQPKyPHQ5lhb9L/HCco6GDCB9QUaKnZ+HnCFG7qwpb15w52Jhnp0c414sPNBmQugORaB1EGIDmTFlwQFeqGL/ayX8YVMGTio6MKOqhcnrqM9oY59xm88rafy7oPWqfmEvN7EXeBGax9UdxjY6h9jE/Xm/pO1YtmU4n9KOkiGGRi76ZsUDkotE7bxiW3tesO72Rs5LR6FR/taR9pZMPu/vSwI0aLrKbnY6LlGbdyAzV/0N72h40WeD+FnElVS3v7XAVb0TRuhiuct0BTxg74iHgwDwOFim8Kt0adyEYpJixNyh7mvqdDbOLzpa23B9q5kZXIon2zTF45GT302IATVeIpf8CbJXkWW8vat6oh2jy3ma6TIoNhOJNM1nPBLPvGoZFcrp6qBD3oyPx3NTtNT3XDcD0MdOt4B+aP7zkknmTWQ26DBbQc1xhcT1+vsPiFYhyMnvgYj5SRF0X/413/Y/qqhI/bAEAPhNRKdQ+RAU7IQpb46BZrGUGoC4NXQNCkGj0StJxeIgurkTiZY9IzkFHJFxhbgiZOXaq+u/m+/7RpNqqpDli6bz5w9nwFax4G3T9bZc+c0EV0lNloVsQ0pHtxPZ/tcISCyBF+SLJRsJh0CZEpX1jxL8corh+qMJuiPffg2/1nk+NiUb9uod0jkmAJruH744+dqXrp+/KN31769L2lyeqle3nuknn765Xr99Rfr9luukw1cNcl+6Ts6Plyr12yqJzXRb9u5TnzR/0odOjZd3/nez+rTn7yz7rhxOxrJHzM1tXxVPfvMK3X3nTcWt9zOnD5VV+9eo8k9jmXVf2D/fv9Qnm+JyB+4dNCeeiUQjF5rNEG/7/Zrase2ydq0aXmtXrdKuu6tV/ftrxtv3FW337pdQ8ucaMdNw828QVyEhduC9ttz9fa64fodusKcld/yvBay8K9/+XJ8sp54Ym+9/Mr+euHFNyTjYK1dvaY+eO9N9alP3FG33bK1VkxVLZ+4UjfduFPtdbV/T2fr1i3iMVozc2rv09O1d9+xem3fO2rznbVMVwAJEikiPYhHtxtFtaF3E5qt1ln6qKk9eR4/fqJ2bt9cH7j3+uKLFBAx2IHjQRHdfXUTezdLj3cOHq8jRw97UfH+99+cXy3mG2n4NAzaoJKdK8PxT5dtPdAvv18h7dJOCqO/+7uHtaA7onh5S3Hzej3z89e9s7Vpy7q647arfMsqC4Gmo+xzW+hlWcrLAekbksNA5yEBOEknct5Shq7Bex49oIHWejeWJOPQHwHa1qQsQgRvvP2tJJ05vHMgN6JfHx9I9gPyWLTqzDjhCYYEH+tiQuUVN22hY6lGQ99MXF0V66EzvOHbF+HcQvY36VTXxxMRG5dku3TAKANrr3u3TtCQ4N//xwx/mB5VVS0rvRC3UughoCc4Y0OjnGjYoQDWFwKekLBHtF6MgarDlDAH1+c2IRjS2hfHK9k/qrCNynS74q7oQJnkCxLJev2NQzU+rivoLWvEUz4fiAsPp0ZLslromqL5dbw+iYqLPgKLPi0Wu07WD71pCNUwr+gVPHqf+Jtn4huO3i1pQrttkaE8u8uWTVvDU1VNF9JSH1pfNJSh2G/+5tdolEe08QwPnRNwXv1sdBeoCoppBCC53ZMH1vPvSo2Ha80qfujy9aGWiA54RoO85WZHblHXLrOXEwPxBRHdE/5NERoAki3cHlGAiDOPH715Gj38uhyUHVBI30GifmmRDzXcAGRTsDfU8R/1wiCvxC1RcCzbdjT/LJHT9RjoQ4KFPuDiHS4AsoU2hB4bzeuFnz6o+kVCOhEBQYAaSTB/r17lOFFEDoTQWGklasKHxlp0joUoz6tvXzW7JYMCeJLVgnUxIbsNGHLwnK6E+CXXl186oiuRd+rTn32f/M42/4p65Mm99fyzr9YvfeneWrN+Tf3g+4/UnXder4lyrdSRPaOT/r2Uw4dP1cHDx2v71vW1fdtyDYRcqUoU9uCkZgvxxL+E/6f/8yf1zrGz9a//8It18tjRev75fTWvDrZm9VRds3tTbdm0ob72jQfrYx+7t26+fltdmjlf56dn6/XXjtcJ4V979RpNiHtk52hdunypzly44Od5jhya8dPkv/4b99a116yvmZmR+spXf1KbtvHHZ1fXlbnpmrkyW7PyyQvPHarDhw7XP/snn6kDB0/Uq6++Xl/64j32zpWFEdXvlR3TdfMN10t/2SN34voMGkn4H7gHHfmTBQw7XQtXuDXGAM2fO7Jjo/YRrzwHMcYGohYq+dp8BrK0Ck3mCR04MNo7GrnMLS4/a6U4OntmqI6dOuffptm8eX2tXD5Wc3x7ijl+WPnLbAlrQhKhmrdm54fqH+5/TAtUfktlpM6duVQTy8frvg9cX7dcv0HxIClMOEz8dDzZhO7YSEdHNyxnYdA7DIlO7HotCPlRQ74dRhU+MYXvOxK3wecfmIfHtcCwgcOJv+K5Bdkvuxlcg4kPoFVJtMhgUiKa09WMIhjxBS6+kp/lgOnpsTpxfNrfLuCW19QUt03n/E07Jm3/oJdw8wveacck8aETSZaMGWzxI3tci8pM9qDpE1opY1IRASePZthCmvEuA+iuNVvHjEo8UzHWFkLuxyG2X3g2ia9y8/A8t+uIAy9izBk/oSLMgk9CT3hRZ16qx8784KA901J0y3jEZjRM4AMdFxgKIKS4zYJNi2CDbRMwCz++YalPIwWfPLGBYuhDlTmwewOMl+CGQuM1r5HCQy/4E2P+rZpWBwxdkWG91KYL0pWdSIeVUcMbvSxDh3WVj+FC3IBq7QT3My0tuQ3ImBeDOLbEb8Btl2mafshBhhI7by/tPVCnTh6vT378A+pntMGs+GhBKVx48jwOZ8sgC1wJXUgphp80Fv6iXLepfSoMyXQ/EIwDG7kAQgffylRi0YWOtJkfDRi0h6sHejshBB8KhTEbOuYFVzXZycOT/2NTg7kaPGDwSjykj9N2rf82Pm5TgmuJXJMpLbUHWtqEMymLbiGq2GEkaJf6wPHWqh1jglkfOoKSWagIr8yv0YkEGfFivVUfnOSN0spYJCzLc11Lhoe5hcCXC0HXMU42ec7T2kI1lvg4OYCh550Y60f0wR+qAx0fOgmZsRrdPPYJpKq+8EVPJ3iTPP7yBtFZy+9y0o6LtnUxwHrCx/5ikmINsGWzwHGlIAaYIEw82EAkHaw8gzP2i8KN1Ggw2lfS6qQM4tBHxfAFO46MwbwwkJfALucTxlHYuriogOJhJNXxtbOHHnq5hscm66Mfua0uX5ytRx5/vk5dWKiTp6brvntvrjfeeFkD8nB9/KN3eMI8enSm9u59W/DXa2rFat8K2bNzY/3KL97lZ1kGjWsdIo9gmJkbrT/6H/+mjojvxOilujIzW7fecl3t2bNTk91sXbp4rN539421ZsXK4h+hNa6JWIMU7WRW8JitF19+u06cuFinTp+oS5d4YG2s1qxZWddeu7OuuXZzrZgarZ8+/GJ97Ws/rJ1X7ayNG9ZIbw366qSzMntybNxfs966eVmdPDNbD/z4ibrx+mtqxaqpevnFfTV99rQWPB+pMV+OafKw7HQesg4SedsLDiUGmOzCZdHKVzxZyvZW8wftRNbPtKQt3a5ufJVpa2zVQbv2+7v4gEULnd4PQzI5D4/XED9mpwHVD+xZknirnnjgtzLcqdhlG7kinw3Vz3/+aq1YsaZWy0+rVy6rZSvH1aaX64ocsnCFHyfMQoMdLa668Te83ZZh7w5Bgc4HQp8IGPx81SJd5+dz9YJstxn+sA/RTXXwUL0HZnzIg+JD2cHggVD4qyptTqfSYAlvkh/klc3Y1junr0qsizGkQ3bJ/Dcl3GKkf4k/iyH/jIHbQfjSLf0IctqCWw55bosfNFy6wOFnEXpyf0PHRh/NwoPUfcQD5rExybi2XbjioUqy0j8YUDtqNNm4H8ugrle31XhdjnxC+HBkMaoFneMnMepBiwN8+lFPDFaNL+OxB1x440AZRdsjCR7ohk5oyE5ug0ofvrpMu6okEPK5EGAhwq2nriumeVNUbQGl7YKgyUd0ty2TVrc3vgJGgm9kc0iedc9uE7BMBuKBPoKwUIOWnmYMK8rlBHqoByFfcNeL1s+bSRQ/hEnbEJf8zg9I8EEX+8zccFMWENCzIGLsmpxYJteK1is3vspHXIPLAg1erS1wilI+F3UHN7ssqfGiEvVFAhmqus07H+vOKIO8HiuyHV0FJQ3atgVAdlLDzzI5mzERTUgKX5WOUydkoBNthf2pywUytjFmCZfOADY8dcbf+MUlZEBLFsEtIbsn6676+Dk6df7w7PokdBJf5hX2SSr3cSLQ4IDbk3EpwpeT/RnbjQ9GY9ipvEDFjUB8sYv/BYPW/iKLz98tK4mykV1KHl8yXjKGRFjmy76QBwOdgosC1NtHtD2wzlZOiy/Szh4LlRz7lMF5T4IPMUJbW47ysS1+MEnTyzx9in1ABVrcwaFgPaQARhndyFKqB4Vss2MsgAElysUQlIcBBtLRcIqM6YmokBUxMCpkZdcHKb3MGl7AdDY/zuoaOo+OjtdDP3u5RsZX1Yb1y+qxRx6r3VftrtvvvrO+9e2f1GuvvV233LilfumLH67xsfk6c+58ffvbj9fo+PK6/fZravPW7fWVr36/br15d73/zj2aGPh3aIQoYZek+iTB/CDRt773hH8A6o7bb6iPfvguLYzWCENX1dxyoq/MX+LukhqAYJLdCzwboEm82fDGgYP1wweeqPffc2/tumpLLdeVOXaNjc35WZp5LqCujGjxdcDPOuzcvc0DFkx9NSEf8n9W7FjM8tSuJq99+96pJ594Sb4Yke1b6p67bhJPTf6eEBOI7mM62zRUEat+Ve/2wkYVHIStPmcqGGBofwW35HoBoDzPN1HPA2o8y2NmJA04/NMsNrPo8a82ixrdvQggkKUQu0C+lSQ6f1tEZXYzVGMY39rKMz4jNcZ2D20+K7v5VoOEYRL8WUT6a9yCJRYRFx3RwfYZpgMrDHNOH8jn91cY0NmRyWAKgv0GbVussXhjF8+MhuR7HgaHsRZD/F+PJxPhM3k0FjrsePMyAJ50SuuNDMkUH7B4uBk1Eyta1OjFVZXjiP7RdlVML5T0qehL34KWRSTxQl/NQNF0wOfiq08ECTeLLBZK0PUUP4jW+SxWzAdcLZjhlYkh+PGP+CIfYYwLTTcXKavOMUNWfPj5eIrRY1E67U59HyGwEdnyHkYYk/b2ggQEZNj/1KkPNV+YMQLaQW2fPBCLJPRKzKatkminkCEAG/gGDuMaNIl7YwXBSTDjKqv4TZtkUnOb43NQfI6exJz9Jlzow7d5IiKcLBcWrd4nJbmkpcQStmVhhv6yR3rw0wsm4B3yUKiA//o47G9tiQcxOM/D9cbDL7GRvud+YPmJC9q6t41pgTXdBNCHCtDoJO0GCw+/mh60Cp/okQdc4YFP8K7aFYnEnRnHD4xB1om2dDnxSNGLCQP12eg8j/gMx+gPO3NsGfe1cMoZ/MYHIXxrx22ll2MRv7gqdNgHDT5yv5C/wDc3+BsrfJfGIF8+QCcUct9Vtn8VP3EUyh43kWGIZbuMX5XIU9WolVKCNrEjiIh9cSMdsaWxNzwL8JYak+zGIwpfNo7IQbZKi7LxPTFEzETPrjNySLiMRYkvegV3W2Gr8Km0SBiBaxJLU7X4hkUDxa8cWeQLaFhoveuo1H2HDmaocyDopWLfwTGgxRIBHUIMUB5EMwcNOIEMfph4GxUcQoCZHwZKuXJqThBnfyoPPwbXfD0SfKOnExHEehGm5LO46rRD9dyLB+uBB5+u9euW170fuLmuvZZ/jV2ol/e+LYrxuuWGrTJe3VcdaU5wrlDGJvhJ/JH60Y9erNffeLN+559/TvPUTPH37diQhpUsiepXbfNejeYBZXZL+KsGtuPRpweSg5WrZ2tI8BLUBEQGdQYifrXXD8xq0UKgd1mRASWrYZ6gl+9wBXWDhE7BiW7UMZixkADKV4engyM/+oS/5QkmA/tPZ8rprOgtGKytsThIJweHDp94wcd0YPHZ6vQRfVJPbfKNTrrhPwe03u4YymdgFC0xI7iT+UkX/Cl6rtj89XSqjJNOzS4Nybcw8Dc8EAtOY+adBfTVwYDDjgZyu67IJrmzUS+esdlAe8JNpzNXuOCzQzIHvup53oPU6ewfwU1v1o2XDdFbedsMrg7rAUprdw5k9HpYKSMakK74BxAVwq4jMUnxI3Sk0FiMWlVyyChZRJPLlRw6Qs2ikiUCePTPiI+vWGg63+Swm+CFDrFIgC1NKGn/Kc+AqHN2qJo+4tMXPl6ISAkGw7CWLOKCMuQGstuEbknsWNDUXSc4e8ErXHETDGujN+TdPgm1akv9jVx/s8J0fChv3eAdO+EhFdymMDCdmPo2oiooE7XqpeqnWWQhw5NgggVi41GXcCD+KME8upDiY8mQDmyAYgc8+sBNXCBNGSuMTHDpv6hnLiLELuLOf7yqvPVo4yekfOOHs7/yzEsFxqI+loIYWbGbsydoiIDp8Pgk3oBoY2c42b74pe+uuN/ZJmIpdoCPH9JeoU0SVDJpWftcCU9Zhj7sawBK9AP/irPw3CcaH2QzpjoOFTtuU2IQubYZHCQ0RlikrJ+N0hhsi9EL++CLbdKb9sGX6d/iK32y+yFewh+MW8QGrNEPesOV1wEu8EU+yMLPtEmTNUiJz9hFGwWfY4BvfyzqRur6wIuXAMoHB71RjbTIg2QlPI7Chz7FDV9200SpaviYm/naDosXrDEMf8zNosWxBN3SJNsHdlBurFtWBzGoOuHkLo+OrreyXPzBN7/ODm3TBS2X6iEbuu8HsCbTlNDpZI9R9+LPfqSyhNCQLTQwDGeoOg7VGSYOfp0pE9DICXICDzEG6QPBHjAST8alQ2OEhwuECxd5HBhPBhgJTcCljA65khvRImO4zl+YrbVrV/qH2ub5/RXRjY9NiHheEz4DEr+myXMeuiqWbcOjY/X622fqBw/8vL70hY/V5nXjNTd9kQtn2dkUlCR0zcq3aaZZIbdAZFdrlO6jHnS5xQN21zwl52hwMvrAbxlkmMTlPx7k1cteU513M8BjO5uGtnOT3Ig64+o0vOoFYDLIAg0/Bz/aJPWAI+C9GMMGn4XvxV/SwBbzRkjT38AU3T5LknnoWNr5Mvi2Th5nLtbH0gFdDNJHC1QScC8mmo7cTvIuhXjQDot/TRBdFvUTTLwCBaR4hA7+Ovoi1L5ALxPqQ29gciJMfKIDEWs94cN+1UMeXWhH8tgUW5tNSt1PxtMBX3EVXxQt3w6CX/Cy1Qsv9ASEfvxCtQwwbW9D8Pw1Ul9tNXs0yPuZBAQuTQz+OvFXISwaPfFBYD1BQP/sgpHghg2j7CRhr2i6zZ6UQmS5jhEKLIC4RSUbu//xB1FFX0msuxAeuILFU4dLQ9NiNG/FgX+OvelEU3swE74wJaMNyEpuMxL2OBPfdTg0PvtQXnDyDOoQpC8rw21d8WDxBx/AmOodN2wSlMNxqIMFGbcAzV883aTCw3eEMVztBfNAp9joWFFl2jkx031mIuTTp4ELhz4Nf6pMQs7jkgr41lfQlInZ7k9QEp/QNLObTJV18u06YgtcKqFveeOqBE9pQZVEwR/pkok8UyaBZx2JNSMDhZ6j68F4kMXk4leTE9P4M5OV7EZZauDTcMinnAQ/Ehcv6dd6A3OjUaMzGcsKHXI8jupMPLM7ChZtRIK/rWvjzSApDw/3TXRxXJqxqmgfnKu3ZBML3rGA3sz5CB4w4q/7sNsERo8dUnwVGa4HgZIy79JLySXV059d53bGpyGyfpYfG4DCx7fmvePEpQRALIMVMRcZiQOYx4fIIMHLsqjCdunqftn049ztd9lUsSe+1RG2QgCethRRztARfeoDLPzAgB+vtFj4OiHTL2X10cfbnqw/53aM/Ps//L0/ShYmYi2EAZEt1KGig10l6sDzdrqdCZ2RzdydVAB2aLrRDk7Rg98d4kOvbnhK4iWjnccHIk/DwwfeDPJXavlyBnz+3ZcORMBrQcP/D6kTgW10bgcoy2Ln0InL9eWv/LQmJ5fV9LnjderYYV0Rj9SKlcuNzAIAVbszJUofkQtPVGk1eWHPkgSt3i3FRhKfbooQCy5a5eFBovMh0yXRgO+Sjc9uwiCJMLwILp2ND0Xjq5chguNbzpmkwAnMPHQ0iYb1201dZxLB23n5tkPj2QeZntyGOgZ5eq3OYSV8JkGl8Mmg1w/wOKdzIYs5c3GQtz56s1DhuQCkAO8p9UwW2MAVrXA14cKv06YLW1RiusGjMfD4Cc+5QkcW9KmDt30hHPTv+Gago9uOjvjV7dlgJPsEkcjQ2bsj8gk2mrah4rfI0llthkxe/d+BaUcO8/OEgcaaJNAJJkv0gxcu5f+yKGMPben3wH/xN/3R/tbLPFWPrrggsqIgso1nOfg8edqL1HHF0v1vVIsA4tpygXlxkoS+3X7OaIfPfDFjU3qsqixbTKMT/PKbQtgYeirADz2c+zl8LB80vdgttiyd+21I6MEn23mBjSwVGg5VgkkmO7GcAQLLLb7Ug968sdgWhsOnJZUZN4GT3LeEz08c2Bee9FPHZ/pe+kVP/k0q2hHeAz4qNzx8w5hq6xV0YMQe3tgRGhIyw5lWS2thvX1CHlzlWcAM2qWlgQ1whVAJ3sQKuNlFAC+xYkX04TmDCoHsSbd7/BR8VYHf0nvz1CdWGrJ5kk37Auu6ma98E/8R57EZHQb1hnbe6S/wTAp/fOJ64YaGJJ7J9BMMjdchUCAPLkvtcP2SMjw5DLdtgb+bJmkQ+6rq47sXA9Y7fQE6KMFbjFdiTG1DDWKaEPeX5k8Oy2x11qjp0Hm52GCkxXqfGp9WbjCSL2yMKyABSjIe5Y5qgHNd756Mp4Q8SRAAvwLrNiYNbGhp6LmH7lepOVWR6ip3PHjAKIy9oiNPZ+IKgpTRGxEUAmuJAZhvVhguEpOmIh1QdPmKKQDqCZwMsFGSwZsGCS/oKWOYJ0V0bbj9AJcwH1Y995MfePjZeujRvXVpfri2bd1WH7r3ltq0ZrxWr5rQlcdIHT30tr/Zg39sAwz0wY+0kfV/tDQY8vwVRXRCFxRS4tMDDPKl86Dz6JB6yiQIg57JwUGIjjr3g5Sz9JDf8Ytv9+hlO+1zyvFpFkvhgyDih+QJTXWIhgd/BQBXgti+08t+F435QgQf5f11VnTQGz3n5to/JatucmLCsD54k6Ah9XJP5itYh0MDrReGqrNsvYgvhljqgXEbxnqALx252hwMWoIniecgr8lUixsWBdz+Q9d0+iS5wTr03aquL/zCpunZ2qz7h2r86LYWTsfr9pPID+h1oKfI3B5dB+MKxw9uqhKbli76oOsJfj6rnokNPjMzs17kZucmkwd4LHy47UCcqMYv+Fmu8GbV5vjVg4oSv1bOlRE8wfNCS/EU+YJzNYdrpG/saQ++Kr84IUIbW7mF4tseos0VenDMAj8oA5zUJzpu93mikQ7dd7aZQ/jYQAZ801ESowyMttDy/BZN2gGb4B+9SNZPMoSc25vKemGkvkybejLwwkQ08qsnc/CVaEG4DCZlaQGedxt0ThuJv/TBL76Ik3ziz7EGXHZbPn1XNCxo0NWLYPPWR0vsutLW/qVk8271yNZ5TvHsdkKma6kPAxY3tkW8/cvyKuN32yBeXX8JgJVg6iPNzh5rpCx6oyubhuBm0lOOcUh8+i2rnnofwCJ0yM5qfAIetBkLu745kk8bwyMxkNu/0ZeLgL6zGNnBYX6KD9DF+mED8uTDtDeC4ZBkfnpDFX0EFA603gVadIEwGq7pibO0Z2PRPjgzLsGRl3hZYITaNvFMvzGoye3EJPIw7lSLyXgQ8u4MZFfyyCOWqZQQYJZDDGRn07qaLzIoN36OScY1LsS4WG9aU6eACQ0Q6Ju83u6O49S5vVwl+RA5pb1J1gFIBzQdUibO8bn4YlOTR0q9KV0mAYOW2EJWL3es8M34Qpwl7oh5+Qh+jYbzyL//g9/5I4AGGJYAIjmIrCiGhQAkPglxk+gDGpKFNBkkBoL+dcCU9dHqosCg6BQnSTmLpV6HaVvnIYLMpMvjnEkIwTw8B423ufiaNUija2r6wmz9i//uk3XdNetrYnx5HT12th579Oe1csV4bdy4DizhMxBEG9tBIPDbNYYil0Ey+uQVn/gbXthhlUzlF3XGEtx5lyGP/1phkV/HMRwMeYJ8C4hMVq2x6dRCwVd5WA0+8V0ffMDDJqod4CJIcFIb/lCGSwadlJM8cKn9/Q0bDbReSKhsPjozuDk8Yrh1dFKRfL8SJUHjpgQn6I4tYsWGULbhSeB3Oxj40yWVOu0SX9gfFgp32ig6BhG0TOi97JhGjabTYEfLPkqeOp9NHjmkgW/hQTzqHAolVNDLV9FL8NHHD+wKnzzJ/uZsNH00P1qe2psBOAuDIf/XGLb1hD7p0DnoX6S+qLLl1HFGX2XgTBv2fp1nirArixPsYGEFr8UFYgZqjq635fnbeirYBfrAZ2Ybve0XiuYfHdGXeCFlIm/xjM+jYNpDZ/C4MPJiwY5pckCTj8xdeNT6VlOEWc5iwuLEhRd2mrl9+wsZelFvfHSzDciGosWO4Nn2ZxnX/R0/QBddOzw6oge80ALcwQ63xQifjBJ3n1QhPPonPI0g2vBlwRMZiR0YW7clOF2P3BqCF/WawKRvQJJH7KGPcIHBJ+Ol6JueBg+S6i0PP0VvYQJNdaOILtErO1DJowsxzSgqLOva4yY4orYiza86YqcrBE09/98GDxRwHbqSb+X8RIMytoWEoi1vnOhoHMLfMHaBNU8EKX70C17NT4L1HTMO1zYZA/Ytw6f7s2gc2+IReLcJWuplN/0DfPu8+Uo0ltv8g9zooHJrIydMs4/xR3gyRpkHJ8nxBYFQsIV6Kqw7cWXZIAJuZ8E7DK17qdcDgZ6ExkmxL0LB0KFAdlwbV0dDjc9iV3jGH9hqvwjSL5T8Eh9UVcb1S5PjnAsEx+N79ZRk+7kVe7LdyVI18t//4e/9UTqBoK4QmBoYUuasoy8AAIHaBfZEYzdCl736Ugq+PluZ1B0IB1xBPYMXpPA1/46usoNIA1SkC0m6wEVDNRgJG8A8T+OVHTwWat3adXX8xGnzu/66XbX/zYP16GPP16t736xrrtpaN9+4R6zy66S2zTZEP+zp/22E3KapD3ATQJbkV3TSCVucyUfup1PP8yUj3ubuqf/4FL6KZCXY2gFI4YQeaWz84LqgtcWNWfMpYEIy7QWIK/cMcH1QMkVzLnw5FlNwPOkL34scTWiTE5OSxQChl5mlQ0YXjvB1uXf2COpv644P3dHFH16cHcQ69wFv0BFaHhs6ruXD1bxzdq1osyCIDgwKvKDx5A2t+OBv0zVidLHOrcP1hBcdzw0UXcIDkHcnoIfUNkeWCmBbNvakzbKIwB+OGRiYd2R2PdGfhZh/jRu+eqVPhc5ynDiLxrygR5/Umx9xqDOkoRAffKwC7WlYoxOFadCpL3BTn9003y4zOp9pQ9SgOJgMlNC77/5lpzE4TqChm9sSUa1dwdVBnbWCsRJ2+VmXhoMfm9ah49wXZhT00WV1H3RA4ge70258BMfVxqOcvt74mSG0S+qJfXRv9Pan4xj86GYyZakHRp0nOPjCRwiu07vHhOWKF2f3JyqVD08zT661v3V0fXRFD5vY6qBl94H4tUzBQ5++K0CjR5vgU8/kb7DhzR+iyRiCva50Sr7x1hGZRjP+4gVDzj1MOgf3Iepsb4fpQzC+FOIJWym/qt18rKNP9C43buEV/tgXfvQ97MD/+hzgL8HAJuSrHhko0HVC56aOP7J4oT4+i/+SzBVaHOC0yD/JFA3acqbXWW/0pC4Ly0bnRxCCnUpXhQyoMuEvO+fo66EjFro/zF4DDtaYRechMebro7M3A5eDp3yXYbAwoBMs7ZG47TqYG4RNB2gpQhcBwWMcN54Ox7slU86iHPzIMDE1onJF8DirLmo1+oCtS+qW6JOKGnru4R+ES2YkERN4cRSdRR8JOhOJiXzqH1uzVgihcRDQGWer0wOTcIwnODUJluABdwBKrrfI2wvMfFMBCjhLG+HmSjUyLZoEDgXK5EERbVaWwhwerZf27q/vPfBkTY5N1IZ1q+um66+q66/dUitXjNXcbG5rcFhHy4ANjSBWylsrdbwMaugmXXX2N34E7zbyQDVC3chNJ9vgBk6+BwjJdmK7CwiLbxDcZTE6wJs8V92Wgzw6m2jDCXGRgReRzWDAljgI/Wl9QY1vVGXiTqAZ4ObnxLupQEeBZ/SXHMnqdkCfVXoYdf36wEWi43onQBNRJpdcJeHZjge1+SsDD9oAGuvSdlyMh1KSh22e1JGHPpbd4lT+su22ED93vZgAVCcefAPOKGCovsNJNg9GQrDd5hOPDRb/lAAr8cyXONs24zV66ypcoJT5r6nIgA90tJnaRjBukdoe5fNrnsM1yzM3xlGb6BOfzbJDKFi//owuwtYE4AW5it6laHBkZd9hMbnvqB6/Aue5qyyqkcI52Har7AXXi0Gd8RvNnUkQhMQZNrB2R27shpY/qZXNQrPd8BF36IDBh9sx6Ii9phWQs6HC6zK88S54L+NUPOMXfgPUFmV8DOhkY/K0MbfaaA/iRLwkH73AcXzKVlDp397VkjwnAeFBMX1x8cHz8Ea32LcYH0mOK5V55fd4JEd5YH7GpukGjIQenrx5S0HwuKUGDKwFxlrj0i7yn+VZRR/YQxzyEDe+8afHQPKk6OizxRCPOptHmHjcQ2ffHhIIGeKTr82HLuNxJnwVbXO3hd0xbpsmRsLXfkMufGFKPCxJ9od155w48bNREgYt/9GGjyNNZ4/B6TNAkNPHEvh0ewdnH8kP6kXrcUgMKKNZx/EphuUgK5jxzFM83EGo6OhmFB7YyQGNXnhcCqvgnHUwD3RobemEc50Yj/o8G3+QmBud7WhOKkiQhx/R0/74TAxM77bRywu9tpPYbY2ujIuqb0yJf8RGVegF09EvJNCBdkKmL6qVt0/ZUACfT8sNPZDeP4yhOsjsAvGgHHz81eaG7tuWVC0u0hC4+SZhE5VgGwceOjpPxliPr1SC89xPfnBlSAMsyvlohOQYADGMcmDBIw/TXNkgIFfPaaRFo0jUk9LAgQOjTGfF2dzR9wCksrGDGp4+RNMWEzRk50mcOJRwpuB0SG9hup5DVwULw3XhMjs0w7Vy+aR/ov/KwmXJQoemrwKrdwJ3zMbetgsffbo9HujAU+AA8W6B8Ja2T6cPv1Tkd0WWNKxVVL7RdRrfz2+65973EsZK9pFATC4k2+q3wwEq8+LWGQNmX23TSQk6/wIsoyGdYjT22xC3HT6On+ETuFKTRWLhBDhb8LgdB9G+TABBjMqC4zzl+eosTcRASDubho4OokgIDWCR/542lrE9/j2gGRybIic+9kBpWoDxb79S7pMTZzqT24AXgpXwKTLn2MlTHRx8oIcxlG9w6ODheKSitW8WK7kV4ts9akcOnqNhAuHWjuXjEgzCBpFk8RwehumFLMuQEb7toGpZYh+rqk0k+BDHiAxjfWrxonf/er19jS/MM37jGxWxTRUqE8m2D1hThbLlC9e3t1THbzcBQwnfRpK9HY8DvZxae9jX1DUYr77gThIeDUosKm9dlcyPWsdYeIMWKnQN3EkkPKvFg7oDWEvB83enlOAhefJ3/Ki8oHzZwH0JvTjEoz8XQhr0j2anfdgGKNoNke4z8jf2YgO1WGB8xaD/msN82uCLn2lX1bu9nMjHfkNgrGTtrRcn+Ui1rWqRVqfBOI0PdYUZ2Y3fQAZsQ+yLQNPgT6JLde7DFgWC+RrHxcZDlfwEB3aQoO1jILtu2NVxwzvt7kXYEp3c13XO4i54fv5GepFnEYBfrYPwshONV0nQqApWqqeNmshFGYItlWUEvaNjYtX8dJCQ6Rz68xIecdV5WDIyhYeoUCWZn/B8MQc+PMFFFrzgjS0G6k21cMJpMYFnHk0Xywqy3oFlzGTOip9YAkppanQoWTa46BLcgJGmVx9rBKYF4IGvnFwVHZJjQYMN8bt9a/nk+xhCCp/4cpE/H553GOM4C9LxwGrhnsSc1FJEgM1n2gv8d88PwSOFZ8r9Vml0UZkFjqQ3gDDItyDNABEGFkZeObtTsN74/cGwOF2BIcTQy1lNqdyzyyAfUQoKGkWGDRwNc85c7llKktrGQRE9orx5Q6cyDcEbPIGUpZ4K7OJKehwyyeYqHjtA1uDNSc4n9UBiIupfuUYor/7/J+je9cQEBpt0VOThq3QOkwqvHyQGw94hTcxJopEODrw4w0uZ+BZd7VOQePMheOdhlVPPAGd9hc8RVNUZGTnm3O5hI4t68nwbRyHAjhTy4Cc8DliSoDR/pcUOgu2LA0DsbJ3THQSfpW0ZON1RRJOJXvGismnQ1fRZjHgwcjlywi96eSIROosr1RgGPnKMjm7gMVDjbxZzSrQb+LQB+T4Rd77QY2Wv8xWRW0RU6NlxKTvfdESe9Us9fcITOwucweI/9vU8OwXdtqXJ9PYlNoKbeLB8bNGLHYBMquCkvtN1nvFHe9AYWY03iUWA62ZnrSNtQIKGyRlk6kjdR52vz7QVvJTnosR3hJWHf+8b6EIsIdGTvjVQso46YQkZnbGDruaxpMG7rrYDW11q/jEN7dXaj4MrXOVoQ8tqunT9aY8symVfizUSfIh0PseE6wlP5N6ZAts6Bq+PZ07WMT6mvwH1AgZthMcJHOKe1PXNEiLVJOh7nyIxLHsSEIwjO9byMw+RSk63zf3bPFlMpc9QJtlfzjd7G43btiXj66VT+And8c/4h3aciGulHkukrhdlfsagy0zsyX5IwQds3qlLHolJ0BkOPq/G1wvJYPgzGqOrT5hknZHfbe6H9ddYR7uYN6nXmTh02JVX9Hhv6raS+qQqLqGx8K5dzoMYIWakA+3pMUGVqYn+5gG5PrrO1o+5RzBijzom5/w2ksDoCr58DW1fAHS9B7yMDb7k43/LjFQOX2AgWx6Ve1zH4sTjk/lTJ1uIfygEgK/7MX5VmR5m+4WArSRXGR89yRDx7Fpm1xSh0QAdQo9+RvYbn4CnPAdAbICI5H6d/muTVQFf66Wj+6Hrao7mFT0GbPgWVegTHEsdiD7AujM9EIITDQ1DUU+ojaXJhe/VnQr9cIRCBB71lJSlBnWQT54PyyQfLDcQEMuzXmpI4bgadouolo9Odp5y7EKJJPxxEiTt4WH/sqxyJK9I9UrfHkARLOKUbYt5q8zRZAP3wCiYB0rbC4o46kgDgIfegfWrSDAFzs4KzPrWjJLpW952Karg5Y4EUHQJgGZvd4nl4y8hUCeavuXPNOAB2f62dFB0mNIvcsgC5oCWztCCTaXZE9jGS1xkQgk/9I4mOngLJx0DHMlFJ02wYIQpCRktuzTZB4t8rQf01q+jmJPjBKC8qzxx224toD+dA14Nt0/I4dVipLUJyXUagKjH54ttGF38ux5NRod3HJKxBGNhZ3zx5jdUHB/Y0upjR2g5z8+x+ODZrMQRfPBVJkiO7EDQNj3W8D+DVbaPsSMTU9+1c8IuHYRXFpv0hdamLUU+tCqozdCh62W/yIe041Kd0jpcGIxkB0z4jkm9PAF4bBBv4j5s3+UnuhY1QLrv0Z/UyyRsMb1L2GVTlY0skq/yRUvb5kFq8VJdHyQdcdYfeiuSs2DGb2X8032ETU1oxpyIcqLp3ecbbtc7DhRbwZgkEEGy/o6X+BMaDtuJHWqr4ENAGXjo4I2s7Jzg80W5PcHHrHQELCzxQO/waLKUghtdcjUOT+jerRtA5LpOL/RYuuDzWZXmrbNvl7omyfwa7843FU1PtVD6IrroEBO++TnCjxk2XsiFdxJ6Nbk9qQwfjPQFgEBdFlHDy3nFLPGRBd+AoXF7n+mJHDI7lvktEUlalKGUZjFOdmV7u4dD342ExnKU9yKqla2XaNJ3iJ2Uo/1i6jy8gwqtYOjJ+N5Tx8mcpnrxsX6OBXiHVtEZ3vRRKvAdftDZuthX5mAzyM4vsCPddBY/tzsv1cHRt1nnkU9bGuJ67B0kWDqhAQd2036U4Es7xgcCuA/jU3gi97+VoLFe4KqAH0mZTkWTBmlAHCtmnEkDuBWwTBvPMcc3FHCKBcdwyv6jQNF12kygHOLpKIghQHz2JNMMgMQnjJbJTbduXBq+6xmZpHwqoSf8leWYW+Crzu1KSEhMgEVDEUTg+6yX6YCEU5w94OqUzqE6bGs+IBEI6EF5qd0kgiB44qURnQCg3pMv0Cay0y21h3Knpb37Krb7KANDih2XM4mdGX4rqP9iMg8Odl8CChZBkalKzMzbfm2TGx1zMYU/Eyx51IRXFjeGiAcxguZJBFrXf2lbRdelfkpdl9/hDhVqVQcs9nad8AVxAE/xohNYtoAislwV0QE7bItw6TCcE4bwxab8gq656mw7obMvoIEqh3+wcmRUduebZd0u29Z4gOnnWATrbQZfbh258+lALgc7WsQC+gzzVfmBjfIHeltHdMqDyDZKyfoqmwd7hcMhWMcXRtpG8v38hyHpr8aTDGLKfQVXqQ9yG4qJkxe3pvDDIr/I9KuX9UI2F6PDWsA51Mw5r2ia1H20lJc+lpQb/1YmQY/vBgXXo5OKcdEgcUuBnSt3WRCU4BW5tAmtkrgAbtsEow6eYMhR/vHE/BGvsNX2xJfeEMqiiOTAuoCJn/iJccBwjSPsUIPhW/GCe9HdxpduY1+k2v/GbxKEb70ab2DxLXGEVI1rxEyzb+Aj8EA3D11NM+Ew9mGnQoGz494veAeXcdw/FickIsOxHy5OXQ9k8dcQtK1/EdqxI8WE76/EN336mOC4h55DdZS7roYROHqrSvzhgy1LFu46czRsH/AnDSDMEQJ5IdZ0CU1vG3KxhtuPqeqWJQ14qjI0iZUuvx899TroOi22G0dF6IPVEuAluMSF46q3m+AeF5wN3GMCsAbvybrQjrQp/OC7xB5g79LN+JRZsKRNkvCvTuBQL52zoEkCzzapjTxWaRnV25XEbryHVHcOuJmL+AmI2nG8k3VpL+tvk8iDrwOddI7e4sUcKXJiwjEGpetDR7JvBgme6ClY56NXNDFBE69KniPw1yqXJISC5sbvjJqATjNo4AbnfndvJHAGgdPwgHXZbMHl/0TaYC0WrqdKNJ5oVDZ/MAb5JtN2IDr8MM8DNyUGFr5x5Wdu4JcJWggq81xGgq0n2DVu/oysnIH5M4CGkToOgoIjuPEXK+muN4PwnCeOdPYu1QNs2A9w+9m8lDdLgfApbQAvSTAOCXwowE8HQ6csHGHlHSwdXvCYGUd0xb8DvT1z9OrU6VPZ/NhZbrNgW55dGrSpXr2TUnZwWgx6wDvwRf+AE3oSsNB1m0RPe9KOOuBBVY8R6vEFX2U3rgY6zrzh5c5oOcFGN45MDABjJyjw7npRRg//ou+Y/KdeTHzYPg8qkGYQ7vENLWd8BUL8GD6xNQOBvSTZeQhcE4tig17Yd+7cDjyvZTbYvai3deTB1aY3vH0VKHw/qMwb2fDRufc/6NjdcI3eTAhdD+/SNP2ohzVdAVhf7MCLM/7koM66NTn6cB6/Ni5uA9qfUAOGrEGCxqfQck4fbDq2BAl2hxR4fMvhlsAngrI8t06iJzZZWFIHfm9TzskLav9if3ZnDMNoBRf8lFE2se3YixHm43DkJf49dj0+gWA0LGj6uJ3ADldfHKGz8DjgCy3w9DHq4dD9ELrFGErZWSV8kMVeAyiBC551Q8dO23CsooWwKFWdYzJ1jCkcsxqfiJvIy2HbzSs8bD8HtguIby2LBbl4wicXBgOJzg/GDGRBS/xp0cEDrewsxweMWZHX+UeHyPXtC7Wfd4bDNTKQ33BJ5B2v0iNn2qO1g3Bst/KwpMxYgx5pJ71hQ1xwmGXa3XkdIUPP1Fm0Uh9LesIPRtIbe+DRZdoP0IIvBsRNH9PIW55SX2CaVhTs1iKOuQWfWiV9YHN8AHeNfzZi0QT4dJ5JsYkDHGUcm+jQx7b+MnajNVy8kjo/MWjyyNom0hIa6ln6G1VlupbWMsoTs+BBTz81wsCW3LJV7cC+fg5v8l1P/IT/yQ89y0PGquyTEfrRQDiebgYSFbCH0CbhXJQVDTpZjgLbAwEPtshDXOVaQVOIjwNJ3JrSfdClsWy4YL0OKW4QM1aSUkxqXgS4FRaTecEfZ7e62BO5yPF9ucabicVXsDqWOs06tBQfLMIsA9vE3x6IadQIFL2EPcB9V1JntH7oobq5uaySR0bRjaOhKePJyp7GteJnPQg8dFHBC0AGCg0+grshxTf1qBUbW0FJuhGtSrEf3ggEtiQQVJdOj4mxpPNa6hcSNOYlX3D2nykq7w5tGcoTC/gEXZS67LSFQWqHtmvRFtIjIxPutFLAsr0IbXQ6OYUfR+IGZrSjJwfqjCgakPUJ3H5M0TSE0PzsfI2OjxmT2iHJ6nbCx7/1omSXk5GMZBCpDIsMeANXm+Ez8qHlHrRayDELhXSUUGnoukFqvL3wYLLFFgZ2pmtfcSvn5uL2Ygj4Y1czBdcTEElWqcyfnPr3XmQjixHwsMl2YQgC9c5/JZHSx+FP7Yjgblu9FFGGoQC/Eq0OY9uoHfhTqdssIbaD9nS5JVBxkUWrXYUSo0GR+o4Z9NSL52BI9ikQiFVPneMHrVQ2DzBUnQmp2akXfZume9eCROd4s9HobBtaoT+XFF9Rm0S59y1RLMYCMdrSkPxNm1JnXyrhu9gUHpB3H8EvO8TCtfyMAZyh49YMyfpAAuYSn3oicx5dgQROwjfe+XAcqV3AcfNKBuOK+xX4izToB5JjhzKxoXL0xieJYX3qo8cHeHzorYO6HhPIwV/QWA/wgeEjU7YkP9BE8Fv6DUDLBF88we96NKnOo18TDIFPlNl9AovxYmRM9og3Yyf1+L3bE3Rj6pw2o85zRPeT8WNv6JCNzE4fnvDgsGQBwYtvkIsfGj71jU8fH5g3ANPHgfPnw7Dzj47qvHSDAT74GD8QfgO+6CdvWT/xydyUOuA+aIc2grjOeuTZSfc1gRKX0kUFz9s6m6eUsw8EAh9O9mmT/+6kevwnOsRYe3ioYPvBMA9V4mvn7DlUMi2py+VMyo/rck4ZZeBt/8IFfMHo46Sl/MAQNUKBpsYdWkRhC0hnHTg4xNR30qyKEUJHjFJdqDDkdOoHfJRchhe3jZhY3NjiZ9okOnsmY9HRQVXfJ8zOO/zjVOM1fJIbTkkoxo9eyZOQx9Eldp4Q2Eoq3FgCBcFOhRyHO7iDLrQ+0SR1e50g9oDWvakgUuNhk3dSFMRRlcFNJ+EO9EUHks7YEx3RIRXcPkAh9Ka+D7DwFVRNhIL4WXDqwLVt4MFPg4s6G/Q+28/hz7m3Kwkc8t2vQIkH/hqBdvMA2vzFJJtvqkTn8At954dsw/1CDnpzGzF2GI9600Un9KFMwsVclQHz8yqC28PCdbvSqaCTTuFjMuvH5D85xe/6QIEOyIysfgzowUB2j0XVMYmYXbMZxLl2K6cfxCIUXrw13pakvFgnidT+oj105tYlg0Em7fwGCIskqlh8jKgLK0qM7z6D7TiiJV/1yYe2wXDRRnwEwUl0BDIyXGE4iQkHpyprXZtKwp8jzpYk/NHtXNomvUyyDobTbir7aG3ICC3mtB8o1PnBfrc7PNKuxCQ7aP49HpXxe0/wpp2FooRn4aeDnRl8r6PrxSct5n4h27nAYPsbqK8kXQfmkr4HVPTWyQ4zyAv3pXxti22ULuxq2lhHjcBMPiz8pKt4hopYCH9lBrySqAssfVl1ootP43Nsw45cjKIfdicOwitywONYLIO72BdJHZaxCHmtXn7o9KB6QsMHSsHDU/KeZI8KAdv6AWdwMq7h58SEqgYp8lm8007RYWlyfVR0Hnov2NFCqNGPxQF28xA9bcg41todTHwvvW2zX4Q953wS/rgnsYac4GQM1AGm9I/vk1CTZvEXNMCw3uBp4EZO8023b6ldodALe/UK32gFrWW2h+WB4j9s7uOz7dCBdQ6NgS74GxbgIKe3W/wxsLrpNhgH+OxyPecAYbzhHHmWS/vpPOh7OI6T6vt6YJAo67BtOnfb2Gmzn5sdfb7sY6oE6Ugemab3uCoAPMWnfyPYR8NzjerJozO62W6iEz3tE8GeeeiH0CjFCfjADEScKwI5XErZN0aQI6SAFbbjrElb+UGPwigjaHOQGJq7ckpyaFrFDWhHdUU5WsJml7ojmvxIa7JUx4uirz4GStLwDJjwVYM3GTgPvUhMCA6YVteE5Q0/0yYo0SudyxWmB2/p4orBcIC/JPWyZaihk+DTGhn2fAgQPjqDIl25BYXMqIC/dTgvYnzsJkMmnT0DldtMPLr+IGVQbfQQIZYq2OCfJhedrK4/qIeO4mKZPMdcm9Rh4tUycOncBwkoeYiblAc+sVI6KiYQNJiMvQBMe9E+/gYOciybwwq5jmTeyHQBNwku+dD7GQCdmQB6Mq82MfUJFGJPEugrOADEZUuWiRM+8r3rzSRnJfOx312QPVnYe3tdvP3wn3UWrXHCe4G2Voaxwl+VFsyLLMBC4yoanRITmViHh8eluypl05VZwYfV0eGJz9ymSWCjS/eRfewOqALy4UU782qG5Jm0Fm/IA5/BeyjfsBDhIl/l3Y9l3+LzdmKPYcp7cdvKvc6+c66p0dqA9gFOLfgSGd3gpYRM4hEq8LPLiwVJlqnEUNbzPcGLWBjIbfo4Jgzp8REb3jvJvptf8o6Xljx+6CwSj22MXePj4+bRB/x80637NW3S+Tou3Q7wiNyOE3GyUzD7WCXGR775ib6w8MTXJr2l9Bwkw8xFeX2mBICxlr+qIBtYpzON+BraTO184cSJUAMDPYgBM8LPqrQvrX/yJIr8NQeWZncIu9QvzBM8Lu7wEwv5jMsk6B1nUdHJMpYCRGsbzCq6QG/WxiPT8BsreHBAx4uI9njd/NJ94rMO47ZydH53niSOsV0g4te8oZd/8orc4ISf6fUGr8c/sB4j7rJqiy6n0w94CCd+g1ovyUKkefKCr30hOO2DVESGneuXpuCJD2draKhgjD3pK9QZqrPz6MmLoFB+ACcxdsoX/uaf/AtHrW9ShXHCU42f4bK96OO+rnqNmwM/AG/Jv5GnInxlEua4vsvt40asxV/eKRjo5L8RIcg6wERmA6MQegByPcYHtythHLKqDkxOsQAxZ1CjgmrqnWMyyKrcVypU02mEgEvQR5VCQ0Z08Uv1OUAFSShqAGSaD3qwBMULgiG5H50W3H68qyx21o1zr290KgTGS7zdUOHqBhESmkDt1OmT70fkoRt0AONzcOcF5lkA5VnFw064fSfDCxLzEiPqgiAAaOiQAY9q4OiYifrdepBQwYshZbr+VBHIHb8vOEkMprZRCRl+vkFljvExTb60G/U+S7ZebkMIxMM7EtYN/osPRXab8KN1bvLAndPCiXIWbSyMYjs2UR9APjwwcxif4G6yldCx48/OzPihdyYIruA5s/uUxQkDSO5j4ztbKybY7gUIL+mSdo+vuv/o45zH5IvRscWHjkVgXAZ+yvjNE7X0jK9ja/oS7dcGE9+q0sLRfYiFFpPaUJ05PSM4ezj4OO2BZPiQomXnmYnFepC40jUkPuKbXDzHMzYx7t2RsVGuFAUfF4dhDTL+hmGXEd/jI8eU/AYnbuuwwHA8C0ZyuxMH7MZIDreLqBGVeYDLubeLYUpL804qO/bJi8ZydXbRPITiIhYHbvo44B/xIw8Mmham5kOifXo9Kd9egwd64sPw4+j+tBg+gaseTj6QaV7wpDptT6JtOZxXJa+wiK7UcTHT+57jq9Vl7BUfkdBe1kd8ul499az1SMYn69Howe/+77TES+cyOLc6zuanYufLGT1xJK3Un7lxewsOTWyNLeYv2MB/4tXHFezknD4Y/8AaGtJAfkS7TEPCKuyQ56rBGRi8Op29RV4JFOLXdALBou+ED2hgxEmH9W+HZUOt/kQdNEDgT4ySvNBzMrHput2U+2EddA7PxfiwHMecqvXKZB2ViEkufLzbqV7Vd0KE1fL4LAe74YwlKArPps4gBSY+Qu86qCUoiFfayziG6+xFRvNRg5KWsEyyYxgjwNCLfgY58QdMZIypnZeTdYndfd7qKXbLW12fVtdjmAQksdT7XfyXWp2f/ekPNcciDIdDGMS+qJErVVY9h83FCcmBCI4bKBGRwACTzg+eC8aO0EZDA1L2tpNg3IP0vVrx4gwBHQDeUbqprBP4MbiB4LdkMg1+6jpup+9NZJiyXC1Fsc4nAQiW5Xda5MpwUPkU2DkWJZKWoF2SoOmN2GVzpjESKJko4cNC0HBkwZuBHAyV/TAZ5MYlQ/skoHt7mb/4UJsApQCsdzjakHN8hHUuh8yw7icSA1DPd50tQ4kgRG+IZ9q/nfcrYR5ONE+RBkd5Fm1O+EP2SF+SH7IFEVzRLx0k3Mn16n9r0XVDB3znAVJ5aPqg0m1QhXDaLkpM0NUkiyse2sOfWRDKUcF3NrsWHIDcbuKTqzv0R3b8Do13ONQW+BrdVWk5HiyRLNp8WwMF+iH9enMoMf5Aa3qUUBsxkCgYJHfSdh04eLq++bUf1bo14/VPf/uT8hlo6K8MvuAknbLLELsxIA9AW+vE7NC8F2EnTl6qx594QaaN1YpVK2r5yinpodhgAJMaw8Lbs31rrVg+LloiNHJ41gQVexw4fiWAs30puDBEj4/iq94evDQmp92ts7ni5Niu2EfH7hoWSeEhuSC2fL4m3mO9tV04KeFzezCLMOTQhtRA6zaETDqrflZ1LEjh2Hd3jWfIIl/0G9S1c9qLymA2rQzqC6cBDhxVNae46LTeZXKN8FTI4kNTVtMRvJ7IIXewO44enFuZZJ6O5RYHTa8eX/7iRsPH8/gFeJcDf65yWajQCNlhTYLMaOLNRYEVEn+3u+vwC+fY6z7pMUB2I4OxiraFhthuOtE0g9hpibxhUJnvkjbGLiediR/8rKxlKOu2wW4XqAJPn+KDiN7+6cO0SWsfFBEBtH2c9yEejh9owVBdv02TvCpaWw+S4KowTVQmE/zITJlEHm4Z8YIjoPUQY5XjB8N7Yryxzyigb6NeIscyGg359MdFufToRT04c4CPNItIe3WeTUOPsaARS6rLHEtN92t09bm1ISn6SweXlBpeT0vpWGfg0wGtDna6O06HLU2Uie3oy/wJtI2BguGvYQYEJtHe0XjZ0TCGTOduMKnJsiEw4LACjgcCB1yU0llgBEHPVwo1nLd6JTOScqKjK3A/l/u6DIS+KlT9gPfSFDJRxHhHo4XrUIqqCSomQHj0BKwf7mjgmSF0PYB0BiYfxAQLsxh4U0dnoDPR8F4INt4k8296wys6usopNjGusz0rnzBZM5HaHng1GqWcxU8EGcQ6o+CGsQ5EWz52NTr0NYSX8FWRdgWVGh24WXy7j/BJX9x03TlsG2/OQmUQ9F8fiJbFzbiuLHEWW4/whXvn6eax/vmKYQYZ6qQrOwdtcdev6lAdmeSRl1V9dFuqjxfCglkGRJxpM5Dh0eEDP+EY6ecyqnPlg28ABWZaJfj0RYPv95ueevgzYdGJBDX/6NQXaO4vwu864gfk+Lc9mg3wSKvAE5wsDIdHJ8R7vA4cOF1/9pcP1P/8v361ZiTzYx+/V36UnxbwVeTCPyqie/S3f90G8Z0HIlX5QXhlTp48VcuWr6gtO3YUN7tOnr1YR49fqmMnLtXzz5+rL//VM3X+kvTiKtH8Lcz9gNRt6XYjz+0m/liNXTZECX/QPkwMhALWUp9n2KDrty1h1QSQiHP6P6MVBnriBU95MZifnXP8pa1M7bzbRmTujzoyIfV6nchJDr/ePTE5LvnxpXevlLeflGd7nYuepfGG3aYl32TniwpSSYsU+HP0GLY86UPsoBe6BB5FOi83m2DAO20/0Jy+6V+kFi4LPMcrh/LEKDQkoeuAAnbBid7JQ9/TP9KDsl7uZ8K3bHXa7GiqvdvzSvFp9OIz7cGnhIsOeP/BV8cNOclBx9QmeXECBBsCcnLZevbxCL2DK0Z64/fFySvOk190oBu+ARUYjSlswzJ+QJ86fGK/IMK00a/7Bf04Wx/bFzx/6iQ018Nf1QJEb7NvCXD6StoucsKjJ/A7pNdBA+/FmsgKPe1Ce+sQPnl8D3xQ75bJYeX07raQOpz4gassMC/A2OFiEA3uCR4d3wtdePpQDCJXlb4VpQPeYQIP+XQgi/gFlkrz1NHzsmBRT53pHy7jQuiAd3xepgluzpQTe0v5+FtUNC5KY2S/x25nhJXrAqcziI0aDmG8HIpu6TCEConZSSBowtoNQeBKEdS0EqqQ2VDEwUqOaSV3aEsT/D1Kw0AaNb46wIeu6UGtJ3Od7VRe4pEr3PBw8FHwWlpJV6+eeAkiXyXDOJ3KWfH2d/NtRnxkOaxqBbOtcYbz0CbAiR/5xbdb4jMTQCseeZlswNONp7wnzQi367jV4asU46cxGYTQjTb0fe5mTnwRu+Nx8TQ8vPvAPNBT/tIQFnHGbfXAiA8laIxfs7ZnaGiyLs4s1FNP/rx2bdlYO3dtqpn52brCVRwDhjD5N2zkMsH6StRXs6rTZGJz55kgBbddSO5J2oAgm4aLrXlxMx66yy86hkbGamxci4KZS9JV+mi1nIjUgkn1l+aH6/LcrHRgN2W+xpjILFQecSwwSfBsgnQSNHUZyHsbmKPa3ZqpGutLfN2h2uKMBD5YIzorksRmpCZ0vPrWoRqfGqutG9Z4sOfZhKG5YS0GaVChLUi38YW6cHGonnnm7dr72ut16cLF2r17R1177VV1zVXranyUW0RqH8n3N7zEw4O0Ytde81WCctijg/2rLLKzle3dqaFx5YdqZmG2RuUzrnT47RPV1NSylfXNb79Qh97eX3/wBx+Xy6fje/FJ/GAfJckROH5KP8A3+c8lJfss8QY+rmHiNScFZhY94QkL97eWkAEwk1tkNDHOiyL9QWd42MdKih59ohzPP6lPyEaPT9YTGbRK+rvDF3pXsLMHP/hEEPEPPv9Rx184RIfIcl6ogzFJ5/ztSRYFjIF9gd1xZabrfSuUxnOKj+hT6bsN7AWZEnQ6oS8PV8KLRNsxYaM7JLDztw6VLFP5LIAEEJgafIYsxj0P/PjK9OChd2hxefc7fwiMSODp7yZJmfYSf3TIGBi7ASJ2wFf19gHEqghnfcpYFhDhlzpFrGUQp+YiegOUhwelnqgf0iLffCH3RW0Wo+BJMi0Y/gz85N2mUIuECiV0TD64JoZGLy/I+fJEx1O/ggtv+grJeooQHLJLTsZDYHSMXknKYbvOvthU7OBP3ND9lIRNkqBy5Dc5gJXxQg6ldTAGMD4yFnVysKMxL8bowIkBYjf9OtieM2gWyYhPwtp5+NCP8J+Abk/E0ceMl7ZBH/++jvElGX3B44WuwPWyqoqnyI8+fIkATD9rKl1cJ7z+aAOY7GxaFjD8Z5/it+iHDbafehjrjNw+9478+z/8vT8yHOUECEFTlgZASYQOYBJCZzIQSohRKFkHG9aorE+dREcOPhgCovJWgHoVIfUkqkJWzeJvfsrhTWPEsWYNLnXmlaMPmob1JLiv5ECx3tABx1EgxzEQdrr82BUaSz90RhcN4l75C5eAAGxyM8YTYMcvLIB62Rg0qiaADAYWkRRxPpuP8H0VJqTuZ1Qjke/4mSDSFiHDFqiDED8QbpQZrKhBaepYbLQraqptP+1AGBM48IJWSfgOGuRpUmViRzZfr9bwX+8cO1+PPP5yfes7j9b05ct1++27VZdbQdAnaKUBtjv8kQIvFitjcrTec/KSznQQ5JKCpyS7iCXfrtQUYxBKSQd0ZRdAy6d668DBWrFsSvZwdQEZxklX1U/PjdbXv/HjWr16ea1btzJb8fYBiTynppvOGXTxCf4FB6ulm2T6a/34R/FkO9CDWLf/w1HKtTquXEdrZu5Kfe2bP61tW9fX5s2b68Dbp6TjbK2UvjSALxqE++bBU/V3X31S9FfqnvffWB/78J11yw1bav3aCel8pWZm8OdcjY5FxwXaH19IrH2koPNAg32Cz7Fgkz+kYo1MTEgG/tLkpQXZ6Fhsy582suDg1t1wPfTT52vXjjV13bUb5b4MKu57zTQGH8cncpUcgx5whMdhKGVOsh//uM4V7dwKTvg5fAZJNN6WVhY43vQtk4gUfvg79nlDrxd9nMVPdDGi8T3hc5Y9xrUf4Lo4DoijMpQlS2VwrBNgoPAULQspywXWDphnVy4LTZJpjdf0hr7xdF+SfI+xVEEgnPRll1RQxKnvUGF92+Fb1aFocFAlIxCMlZ7iSx26MlBSg73iHUtF5DYkbogD2mCxHbKr1etbf3QRXigKeepTge/jN5jAY/BNMx1gRC5lULAJXczAnyGlHwDCPzm6T8hnMQWDTuUqF6JnZNNQiTkd2KGzeZsIO/FXzsCsh+t0GuglngMpsMgkbH5WqRNIRsOzriTq/G5wEzirQrMBOvNAj9TDWoUlcAhAbX6AI1X+SDybkLomolUtJsYyKp0yRzlW5a6O74sgeEsBy/bkCluwqaGYTxWN48cGdLYGTSg4zqmccVxneAxiMDaCH5qM7SQwyHv8pa9Dq3y4qJ4FJuOa6QRtsWIcwbp/nOCvE7S0MRfUwkmlhbsChiLiANbqvVpUvneAbD0loPxVSMEWBSIEZdIYprBiGSQ8+FLJyNHwgWc7FL6icAOhEzyZNMENr96vIV9Kv/Rs9ugjZA907UgVLxIdEpsiyQ0Cjg8J4SSdTAaOnI35dAAvFDSgsDNhPrBDT/HgIpsD+aMTmlTGRTHCFQpX4uILa9mXCRXC4NoHsPGRIOhww0AXfz9nIAD38AFS54FNujDJxXck5OWqt7cjnMhqHMrZfx/AomOprPDEKBYqczOzmuAn6uJc1ePPvFl//Tc/rO9/96c1e3m+PvPp99c/++1P18oVU7Uwq0nGOjEoSMfRSWUnNCGP1uwcOzhjdfrCbJ06e1E47MxIhNB5PqTbuniggHShTYSU55TkE7ULt/fGJ6fqmeeO1AMPPNsWkODJx+AzQagjHtYi7Nz5qh07tsoiYkdM8Z+djIDseiUuiAPJ4Ftc4sWijn+jryuj9c6hM/WoFnMzWpB5d4+AUcK3bjPxZCDE/+g5Kjr6xCtvnqjlKzbUnt276sjxC/WDHzzh9vEVhyZldqauDI/VG6+fqq3bttVv/PpH6pqrVtfkyFxdkS85hkfG68GHnpb8p7wTRdB70aqDnS/85OELE2SYHzAUjK+aj4wsq717j9SxYxeUDy0+RTd+Cp+rdXy6MDdTF86dqTWrJ53H//mCQEi8HY0UFhGwkL3cKqIjuu+DKL6MDZZtAH5hYYGOiSvq2MWijO/7bSTrTjQQyyoYF1BL+Lnz4uwBHpylZSh42y8660M5sZQMyfFvm+B7vZbSuM2kT5eHjBiBLdFHjOTaFj/IFV7/iQB4GKclm2anCe68PiTDMUffCLVoxA37Udb+AlW6gWiayCd1/oSd+wlF9Gj1fdEGvD/j1mWo1n4GpxHqwJcoFN79GTpe+AVYZOYA5lrhYb2hwoe9sK0u+Jy7zzi88KFsedRLR+vn0d91cADUx2gSZ+zsZfK9r2GDb1WJA3oHR7rpTDQJYJh1jkLCDJ+Bv0Rn2XpTw0WpdW3Jujg+lLc/QET32EbyWUfn2c/AO45KguO7RbyuG6nDumwWtou0qR/Q6bAuOtM3CSiHjmNHEhRbPb4HFPYVNPjYHN7FP2MqvOgzi/2xL3i8cBe6MNzP8TGAbqN3kWEnWlmoPPET/vQ9xk/zAsQY6ZrY1RN53MHcQUCB22vNqfmd1ELHcP9e0HuT0NxUSJddHpu6s0lir9ooD1OCHm6wt2N88EZ9wZEojpRVCE5L5qEzeNBlS4n68CfZ5y154u556kWMPsB9j1/0aOrBnU1jDeT51lEO4D25szZveOJpVZ2vgHpHO2DcO56dm9W8SMdh4kUyjStZYuMghYkOx8BwFk1uEOF5K5DnI3RmIYA4Jo+JqRV1+vxQvfDyfj+QC6/8VodkQ09yNj7pVxjA0LEnJgVuT0FnnXTGJ27NICf46fhDbEXO+Yrfz3YoEXg8bOgOpLqRcWzJAOBtaIKyLSK7DOSTRzZ/2vj333+y/uqvH6zXXnu7PnDP7fXf/dbn6qMfvLFu1RX/8Owlb+viPl8FysZLFxfqG197uP7qLx+qr33jZ/W3X/9x/c1Xflz/x//xg/qbrz6kyVL8hTc8Kt3phNLffsct0oeBmoXcQvuDVNwyfGXCNo9NjNajT79e//nP/qG27r5Oi0gWmwwkXMVLXy0K5ofG6vkX3qobbtheK5eN19jQuOqIMf4ZW7xafKSTIpS2jk4jo9QBG6plWkjt23e8fvLQK6Ify2RrfFHDCK+pKEpy9iuLogUdL+19p665fktNLRup5557vdZv2FQbN26oWdl1ee5yXZqe9oJtcnyZ9JmRLtPxg2OMwUEDu/R5Y/8Z4axVjBHLVxRlV2pMCyPijaaTl0RDH8H2/G4Mt08WFkbre9991M/0lBY0va3tB/kVX6M1aq9YvqzWr1/jxSzJdfhG+hBhGQAz2PS44ExyTBoriXIGY51h36qI7+xOJHU85CevTEuUOWxLk9XlUSalLv0iVa0tXWj4lAcpsZ3FK2X0Rj42yof0b50ZPPtunyc3s8vZPHXEprS9ZRqFftjlW5tBXRYYwHPElsjoFxckX2woDo3faOFhfypuiLEcwQev570A0QUZbcdtSfzjCQ42lo8+jDFJwJHLy3+7QL7p0fUmAVtSCi8BBjiq9w9Cqg5Yh2eRqXzjiQ1c4LnNlagLDiiLcn1wEScYtjhm25lvPy4m+Uk2Oge96OybiBe6/GYpSmEfP8Jf5y4TfHJdhgssImgHYgzfqMFF9q4En26LU0PIZ3yJHPscIPZwiC+p+4k0sJt4bAne5tHw0AWVl+pOWsyLN8pL18yBZBs/scgYmTTg60PvZgf1vkgkr4JlNninobY/O8kBzCSW6R6ldYnOcmjaAALij0x4kyJfMlTBzhCPM3C2Djqgy8VVZJPxxSV6UG5w15GshKhUtm6cXYnS7aDSTgKVxtELugwk6fCgobgXJRRa6jw46OhwgT/C4BtMoDgFPiiXAAWWSSc0RoY3b+mseDc+9OZA8CnTDURPEnXQRVp0dBA2fUidhhRdsVWw4XFVMllawgBvSJNJFXWTmph01aqG8LMQjd4BOzZc+w8fqSefeV3nS/XYM/vrq3/3aP0v/+k79dgTr2vimTJPr75HoMEGs1iij2xSAy8NnJ4cdHqDB5ydFQOcRK+GJZT8GwTI8UILAdjBWTIlYnRsvC5eGq45LTDgw+5YFj60M2VrYZ79NuL07EI9+fPn66Ybd9dv/con6rqr1tbE5FxNLZffNFGyg/Lm4dP1d99/pGZFvzA0V8tXTNb73ndL7dy5oa65Zkd98EN31Sc/86Hasnl7LV+5zvVNPWvv2wySF9drqUJnxBfczppX3Kl95uZnamRirJ5+4Wh95StP19XX7KnNW1bWpcvTWQix2NQkhfzzWjwcOXq0br39atFxu0z+1+Fvi3hBjGUCuRGwncUhWflFZuOzYS1WqJ6dG6rV69abZuHKLNiNjsRiDFL8y2KZ2rk6e36uTp46XXt2r6/Ls3N1+PCJuvOOa+zrkk1HDh/SGWfB/4LsvVij0p2FnbStOdkwpDg5d362zl+cq2uv2yPVLtfYpHzCrSotiEo4w9iCbF7unwwS/PS93CZdx8eX16pV673g9WCLbR7MmGjcWA6j8bH4enxc7aLO5u1iDHa1bBKuY10wjh6jPfVBO3GcM4MgibiyQkpm6ZmEg3FFfckLStnBRUTQ3pWQ0/mSX6qHtSNWzHeROONDdABM3pO9ZPsFrOkE3JOJ81038FuWGqnoXiIaXMZAO9j9bXLh2zJObhOgON2ukN7ooBjgogqZ9ivNQa0FoheLBRFISb+an72AsZ60N3jxBTEVFUQv+2gL7Mb9JkWmdz2wqSkn/pYtsGHYhI+oUr5jUYV6foIDRcXf44RgA7sbT3xsAvJepSuZb8NJlXUnuU1avo9vTHYS0IA5Iee9x2JMdG7xSuaUtD01fUcLjWlzx1sbY3nWilBcOrb25LlPOkdeA8ID27t6LQNOz5NAd6yZr+Kk6wCtKgeYMKawhI9lqU9Db30WhVkn4yMv0EEKLXqEBNEZzwM3jl7wYDzk9jgQEno5Fn2BH98a1oVQbjJ9tDpxX/STTQxBuEKmNuKQv9028KD/YZ9ebiMd3i22zOj8Xvveu3NkOwUPTugGSfbCI/ZRq9QdYOJknI/WDGQMnKkn4SiSUTqtGBIsJF+RWLAUMa90EcjidBPaSVnRh7cP00cChx0fqPJMIA1/gW1LObgdBJNqYWt6ePWJ278ymgrxIcFHdWJEx6duWFf4zz27t44ePqPBXhOhYNjBFvfI6PKanZ2ob33rwXryqZfEh2toNZAGOAZn8qw8Txw/U88+83I9+OPH6vChE7Vl2+6a0VX0rl1X19TEuDwixW0rusQ2+6Il69iKwAmQ3hk9yKm+4yNTyxnBHDo50JmHbbUQ+8EPflYvv3SgxsanRMN3ZpjkR2r60mh9+W9+osl/2rtCI1y1akBkYuS2hgcm5OCqJo/bGStWLK/tOzdqMp6u2RkGBsnSQIwPRicm6s39x6XrVI1rMTg0z+2R8dq9e3V99MPX19237amrd2yozWsF27VGNPx4GYd8p9mCWx9zXqDIqmYfvvcETFAR/PIbt7Jee+1i/ee/uL/uuueWev9dV9eYdBy9MibduQJVnErviampOvj22Zqenq+33jpb3/neE/X1bz9Y9//wkbo4rcWJFgB+IBufIJN4BSZ5xNKwbBjxopZbTVNa1M7X5h3ra9nU6pqcXOHfI6Fd3F4tEWvQ4hd0PnbqfC2fmqh1q5bViROXvaDcvn2VFpgT9cabb8vm4Vq9ZrXKK+rgwTO1fuM6t6IiSof0we8y/fjhs7Vy5VStXDVZs/NT9fK+c/XNbz9R+944WiPyBzHMb9d4C3mIAUqDFw95i5Z+B86aNStUlH+lF37CxblVSh+gHYdqfGK0LlyYdj72ZPKlCWSWYg27Eg/9yFWcwS73lL4DbgMoeeAScvhKNgrSszPDDuR6UliSuo87z/ceXjDShrI1fJuO8IE3k7/q/CA7c651RU7OWfyzINCioqnl3Q/xFkPQjcwOJesvYCwA6ZPxMUBSZKITMIetqP1SOQvojElcnIAz8IPaRD1d+dD2i5e+64MOA77IJSmfHR3VWZVMGv4SAnLsV1VKJ49zwjU9sU5fUZW/AYOd8j0LGI/NKlorENDHOoGnQ7JB54g01Gh6Qtv87wWaKm2L9OAPUNEDHKvHy8QGGY9XHppGR52U8M+cYpl6I0sqfu9H5hXwFQfkOi9nluQlz62BntZV8nXut7jsA/Cko7BcXtwxJ65oDyRgO/XODtoiMiyynfEaCXr6Wq8JPSm690P1dggJnyvhC+FSG5nR0foGzTi8XOxKqWz/NDvdFmpv7Gdl3v+lfRFfNcJnPMNmC3cc46/gYE/OVCVP29hOoVgU9rhxY4+vVWhzcCCQLo3Uya4Tkn/BXry8KME+gQdrBFAsAA7QB8Y5NJQWfdDrSeTyDM4SIAZ5wMMhg0DIQgShuT8cPOtHnV5+ZgEZAJ1UlvLAHIgwEC/r0QwDx/EcJJ9RsCumgjuMUQAqz3Y+cE8mDrzmDFOpQaQ7dfxKboxlWtck9/ahOs/gDRvBPbaL3gOJmDA5HD58pJ57YW+dOHWhLvHDKYJFvWX1iiaT//WPv1pnL8zUHXfcnIdjRc9XTn21JF/NC3b7bdfV7/yLz9c//c3P1Bc++4G685YttWPrck/o83ytmttHuupGXU/sOqeh8KJg9jnuwb+Z6DDZvrMPVXAQNX/bZwJjkwjhMjY+Uk8981bd/+BLtWzVctVJriZArppnNVD97Vd/Vj974vW6pEUKvwXiBZz4jDKhS86CBxTJ4ZBMx4ImYxYs4+xc0WijGhDZFfEAK9lzI3Xm1MW6atc22YpN7BbIt6Kbn7lSM5cva1F0scaG52vlitG6PHNZyucXYG0Dnal3SvFfQKZ0ZYLy7RQt0EbGx+rZl4/XH//pD+qWG3bWL33xJgk650GKH61j0cJgSgf+yU/21l/9zQOiG9ZC50CtXLOsdl+1VYu0sTp//pz9xctdVHb6St5BLnsk+4EHH6//8uf/UF/+2hP1X7/803r6hf1aUJyq//2//Ki+9ffP17Fjl7RoOVczs9CyqCJ+GRDQmwYZyq0elceWr66Dh8/V5NTKOnd2rh575HnpcLGuvvoq2anBX7gz05fr5ut3x6eOASYEuUh+PnHqVO3euaGOnZmr/+mP/6H+4q+1OD02rUXcaqmMv0ZqfNmEdxXljFrg9pz8jl95ZIjfJhoTHxY27sNYbZ9zCI0oE/r2HZvq2Ikz3oHzvXPpgZ9YsGWipb/xtWUO/pAxP5yY5+YQxzn+JNe/YeYFH7bojGt8NSdQ+mfO6OWwJt54oVtIBng9edDVQbzPyl+++gPW6OiPPuugXQaLM8aHpgvPrmWKb3S8VMdFCofj0srmwHcsesBGMWLO9RR15jWIX5UlSfKjl8cnDtnGgSss1czkP/rZcMZQErjoYzpsQGCHY5uPtK9tpFLnfKsRSnQXXGxpJ2LKKNCoDnx4cYVLHjjjDA8oW4Zoc9gUf7BLCDV+mWN8QGV5cDBGgcvL+uilfujFsWRgMOMjvmF32r7gCOvI1XgLL3bO9bYvfJXPZKmwZr7AtV4EN3h+LVd1QgmRzvYDmsJbgOZz9PZOjvIQ4fPApRMeQw/lYcHOsXc4MJIkWiEmr+Q2hS/YVmAxIQdMePmXy1EXepIrml6tTM7t7JwOO50s7Yd8+V0w7/oJj7YyPah6Zd6InpEjHPwjGAd9kp5CgzkvlZDldsNnqnUfFS180QW9PIiTwU5gSv3sGHM7AIucyIVQQ5b40QIphY5D2sYWwTgGcPFi9iJ1HpbRDprMh20irxy+EWrWAVogtRf2UZeNlfBhLhVSFGSLijNO6Ma6ToTZ8kV1MWDyUjV2mrUNRXwEkOIQ8bFA8XCjCaa3G1U0pnY+uJatPDRdJ5LpdaZRWZAZvx3A4ElA5KuU8ECxnC/PzNdjjz+nMw4gQNCVBqdx1ZCyCdjKlcvq05/9VG3dsaVOnz6jCWO8jp48X3/7tfvrO9/9UW3bsqp+/dc/qatyrvSznDhz/rw7gzsk+lsXTSgjM9JzWhP65dq6ObdQ1MOkowIf+dI7flKwEWAOMnzM7QlucAiHzk1AwNudWWXZI63NJwsAGY5jDKVtaKiJeuKpvXXNtdfUrl2ba3b2UtprYdQ/eHfo+Jlat2GdruqXe5LCG3xdlt2gBBI6ZhHoQJGeMzOyB9bo7qBHc32oo1yBr65uZ7WIWbOaBZV8O8qv5Yq2WTMvG+jws2qTDRvXeoKYvswzTxos/cJvsdNn6esdDNE4PoS/983T9f0fvVi333lN/cYv3lFjVy7WilWTWmwcsyYMfFqvScmFOqSJekZ0v/mbn6p/8psfqo9/5Ka6/aZd9aH77q6tWzaALTHxpQd+MaCUgXmmrrvu6rrhhuu0uJiuI6cu1bHT2YFZtmp1nTx9sX76s6fqpZdftd3EUcKUdtXAqBmV20G7dq7jy+315S//qB577LU6cfxUPffMc1pIbKi777lR8ZUHiPe9cbjWrZms9etXe5yW98RvVAMF/W2opqcv1fj4uvrrv/5xbd60rv4v/+aL9fu/+8nasW25/MdzXeP12BOv1Fe+/nB9+Ss/1QL2h/XUUy/V+NiEF6Cj9im6YR9x1/4pmniTf1mw4uMd2zdrASadFD8Y5NuDcg22eQfCEyVtRVxibyY7nolQte1m4KdP2ZcOb2zwFAIkvBg04jDHe5+QSMZFNgV9uF2dpZBSHwugszbEYxtjOAYTN3yQL2wW8I5LdKDOfPShRD9cHLDhqArKbYx3mc/G3/2VCvcPS7IsEidkkKjqfoZ/3y0wjd7qEk4y2QX3b1UknqR3g8M5cpLMAzzxJN9EO9993cdZMdBbB3nzEGXzFfCMW4KCLzS3h/HxVRKTNQ/1g9h3z8lnxxAEaOHSKUjJQ5s5QzEmnMwTIkcEdlBmbHoPrRcb1hdRalPlY5Lq8D+CiTXrgL1ujPDzObTY0xej3b/m0nTuuPhycIiffYBAsDsOMCXiZRADS5Pq+1zms8cD/MUYEV3g0fl4LG8HeeicJJce5D+BRWUdnabjULJO5FSHtNTl4AUJdJlnOFITeNoEsOdaHdE1eCRoF/3X5OEzL5gW/RFpi4m/ceLlHUSR+gKQCqFbRdEtxScNfKKEnG6n9UFN2k6gbJoEF9vTp6gTHB8GLTAZB6raEmOTvACgYbpDhEhjd4EOjCWJhgSVYcTWILbhDxzQ8n6+Quhm5asF6iPbzkUprz5BgE+QoTUvEyZZJxnPwGupjTE8BkEmEibrCxfm6uLlqsnlq9qkDb6oFsaEq6seNQB03ILZtm1Djetq9+KFC/XGm8fr69/+ca3XpPK7/+KX69e++KFaNspuhCYV6Xbm3Ex946sP1tGj51FXWiuY5sSP3RJ0FB8GkJ3bN9WRo8drWlf0PCQ6Itm+tQSFbVOOBZOUY5Fgu+SH2E8dnNm+zUG89WcHcvVMh9SAI1v4Vs7RU3O1/+2j9eH7rlf5snc3JqYmreOIJv+bb72xtm/fKhq1AYOLHaJlyJUZaaVFxxUOHEWV/IhuFKToLPes7XsqaX91Xi1k1Li58h2TjhNTdebCaD30+Kv15LMv1Bh/YaC2ZgHGJLl8ir8HGKmL0zy7wyRKCzKgoj9XhbJP8tGVHbLxiWW1/8CF+so3Hqot21fUZz92XS0fHa1ZLVw3rF9Rx48fr7lZrkhGtbZkZ+lKfewj99Qdt+6qDet0lT89XfPCvaKFy/z8jM5z4n9FCwBuo1lai/vWHtJl+9Y1dc/de+rf/v4n69/8/mdrzfKh+uR919a/+uf31O//sw/Vr//SJ+pDH3pfTU1Kpnhly19tj/7eEh6ribGqX/3le+vee+7QAnemPv2pO+vzX7ivdu3eKN+xq0b7jdXel1+vW++8WjrIH3Klr5bRQwugeS0ej51cqFfeOF3HT0zXr/3yB2vrxjE/ZCz3+GqJW33scO3UYvaee26qT37i/d5lZDKam6m6eO6c7MwARtTwwCTaeoh2G7OYHKrNm9fWqZOnF+O5DXbEJ17hZVhrez6sJ74TzIMhu2iSi0/Ac1wz0Mmn0HIrkttn6AG+8ahtsmiDHmu0BQOYf/spUMOMh8/FHzuwwROpcNOf6HcMtMgmXqFEP8Ghg493BGi3fkR2KjMpOMZdVEyZV8r9zGSY2DWR8azkkpR6aGjrtCs/htntMD6V3WdKqYo/+va99VbFgE6pw0iu0wtcDpdUhXiPFY3MD+46g0LtgA/9D5iOTMihwa/w6iQMC7QJ1cwR7KI4Id/4wOGB/sqJqNsF3M9FhJ1P8OYa0z/BoHbwFbntje+shxqTaO27Cp6vYNNkUuiys5hKnW3hkNylyXWWrk/5Js/kJTbwB+Fi33YslYHFpv92YufKrtQrCzBoYnv0VH1rYx8ttnrCQl+watKC3pKbLcGkHD4chomP+x8yUZA5g7Z2r8BX6NEWp2516rBTp8bVu4ZNFId9rpc/VdX1BR3ezAsSqULoSfancNJu+Ft+an6NL3JIWzS1fA4YcfYFimFNllI/Owkv/Uh8DVcMY2eI3qUnvFAPHLd8G+sHycq2M07rHZQUoSgVgn628k3I0tQNFhMHGnkO4D1YWO01YgdEAoyBAEnoskjXE6t5fiyNQWyOPIOm+NHZ2K7KYolJmQbPTsGaNWs10coWeOlKnJ/Cf/6FN+qhh56UejxroUUOFLoiZlCZ1SLl8aeeq/s+eE998uO314rJOU+IC9AymeGWKxM1fYmFw4TtwKQr7RmIuJlvuQzXVbu3KsjG6uA7p+vy7CXbaN2EYtvsC1G4IVm5a5KUcQwmQ7qanpkf0YEdIzU7z/8/8bCzZPC/QZpQ3OHVVriIXadnn3+jzmtFt3HdSlk1Vhemh+q55w+gnCbdcf8n04UL52XLnAdbtzC7XXOya0EdwvLxlSyRb7ndB9KEZmziwVelKEdzqe6KJljlhDNSR09U/d13n63/z//ytXr8ibdq/fodDmsmbX/FWDauWDFR4wr+s+cvm58k09je4Zn3DpdaXrzY+3nn+Jl65Om36m+//Wht37W7Pnrv7bV2tewaH9fCZ6K2aFIenxiq46dOqU3VqdFf0//sxYs1c+GSbKEziKdvDSbgvTuEy+Qz9PFT+ywetVDruw8Ls1oRL1wU7rQWGhdr9dqpOnjwgBa3/KDgjHyiesUY7ZV2zEJxQXX86J47tRYxK5aJ/+hCbdg4WjfdsMW3/3gcgcUYPjt1+nSd0wJk586tgomX2pd2gufQ0Ljb/e2Dh+T7GS3mVtaX//aBevW143Xo2AkiSDy0SNPn+993Q933/mvqpmvW1baNK7yIpAmlaY1MMcnrLJ+z+KLv2eetD9IFuYU5KT9ec92GevzxFwTQ4l/1g34nhTKx2VjT+jkV+472QhfA9D8WA7R14rr3X/MyrQ52uYgtbncAa8n8WwocTRstpVbPJwNbdixSNm+OxgKajs9EgMnGFtwT3xL7ckanwHzYMa2Ot87wy7NXmWw5EsPUYy9t39uPCaHL0eEXrMKXRN93X28g1zc50OEjeLlO8KV1yI4symGAbtbH3Tf4He9dCT46qUZ+XKKPXgNcgT1xcjEmeY4Z2ZGJO21LmTN1fYz3wKyyIKJXVskXnnrBjRS9+ryBfzJeu1FbSp0/cgDjUOz0OYcFEfbabvc5o1kealh+g5GW+iE6SAvGB7dRbOdIrEuG/CpXDug6TmdK2bT4x/Joy9Th277gWhrnnUeX2WE+85IR8+o77KrjFSnoW43gp92X4Ld2dxJPLu46hDqax2ORIz8HmvWEHmnjUFFjG5bGPkkVXJxS7n3Ei/4mw7vhzIvw952TkJGxDipHFpHCmfYTUx3c/vWYZ58v6jawER4+yFtD8Wj+dslIkoF0Al+4jPUmIMpAEbZADgp9RnEVupCBcjBqrw5/b+owzjSHeSifgSHBM66rMgILuHkhBjToXG6Bo7xlNtzog3HkjewgcLNrkM3Cpr2UJ01fulxTy/ixM/GTXTiXr+lOX7qiyZ+bQeKtaYIG4uHRg5pQ2G1asXqFfxvk4tmTdfHMWUu5MsRkTkNLtHSamBwurRmkLzrx7Sqds5vrFTvwtaum6tqrdtfTT+/VfMRXlWUhCErxFfaie7NLcrBnTpPgX3/l7+vP/+oH9bff+Fl97ZsP19e//mA9++wbwuV3ayAj6NNWcqwHxNdeO1DrN26o1WtW1fDYRD38s9fre/c/pnq+Oj5Ub75xsNavWV6rV62y7SOymecYeFh6dFwT8pjaaJTFrewRnNESLSf4c8YJJkjfQIsdGCHZfDNraHRVff2bz9f9D7xen/j0R+o//offrJuu32G8UdFqzqy54VnxGarVK5fX/reP4AB1/m7DZXHlTyXpRLAdr5f2Has//puf1lunZ+vk6fP17BPP188eflqLzxdFf7wuTV+pa6+9sfbue0us0JlvOM1Lnib+cU3yatN5Te6jfPV2YazOX7ig+jjfkwKxhRE696t09gWIB2DSWGrP1c5Na+r00VNa+GghLN185SQ6FjgZNvQSyah8OTqmJZYnfHViLSgO7D9WO7dvqclxOjW9HbOz2Dhw4IhvjS5bxg/VsRDBbuFoscWVF5p87hO312994c76N7/74dq4Zk39/feeqhdefEu80VWLRFpxNr9VNMc9SK1sUJ1bbevXTtZ//B9+t1asnDTM2qIz7d0mQ26TMTnNa9F20y276sDbR+vokdOKAWIsgzyTmttR/RY6Uh9sgWewxn/AaAfiWC/7iP4VPPdjJdfZv7gZ/Axu7uvt7Oc2XN9o20HqZyrB7brQFrjPPbrJImFf58srt9uSDNOBVp0v8e01fqMjBcciGw2l8GTc8e4DecdyJrWlcjz+6RxJ4YXd5OwviHRwYhIhEQOUnXSOn+UvdDJu8OHTF1N90d0XpEGNXu9NXpwqFrw4sSbg4zcOdJIe0LcBi+e8+J2ofIMUWPRBX8Y7xh/8QAK+2E5io2BYbBFAGu8E8I4nstyG2JMzB/TdN9BikzWVvzMx4ytkJo+u0LjUzuD7G5ldF9uFnYnjgZ69Wim3O0JjbZbYkskf+hz5wkH6Nngk2mdp/+h9pvOJfqmL35MH5t1zwfAjdd7tx9aG31OX5dTA+TZSyv3ZNPC6fFLnYTnON4KWzLc1VI/PyFJb0CdbrFFhXpzby7keP/IhodDHDhFlLAGr0cCLZD3VjpbT8MHr8R6cLGI9qNB+evU6aBKLuYj2HRrAOqBAWgBCdOML7CtKqkwroSoz5GTLC+Y6aItmNIcNAYTCLU9y2eJa3nKaIT4IEORTJyRktwA0Poa2DgDX/IaHgr7pB68sKOAjk1hFhrguXZrxD6RN6qrfdgnmRpJNK1euEl462oS/CfRmzWqiuOaqbbV105bau3e/OvR4rVy9UnwJ+OyYEDCMXbTPxFh4TkxMiuey2vfaUT/vo/iSTnM1M3Oxbrhmqxv7rQNMHFOiV6eAl62RrqJHV291sk2p8+z8dG3atLI+89n76jOfeV99+jPvrzvvurkuy55LF2dsK6l5qea1IOH20owWdBOTY1qMTNU7Ry/Xt//hmRpfuaUWhlfWgz96ud45dKw+8ZGba3JsvvittpNnFurc5aE6deFyvfrW6Xr1zRN14uxlDXx8M0mdE97yt3c+3GaRm2UYeekrR/D1+emZ6ZqaHK9X9+6rb333wbr/wWfq9f1aIF7SooMJWzrzLOzmTevryNGTNcuP2dFs8DBXtZ/aBbn8JsmZsxf8TaSbd2+oz338xvrIR2+pHds21oqpVbXv9QP1ve8/WD/5yc91vKSF3VENNhNEaK1czkO3Y/XE02/X4eOX66ln9tcPHniIMHbn5NkZX+VxyC5u9dGZVHI7YA868c2yhdmL9blP31yf+4X31czCRcwVLrdZNJm0uPXVIx1wmEWB6MWXNr40M18vv7y3rt61HSLLZpfP/hTd/NyoFsir6/KsmIp2gcZUfMxdWVaHj12os2eO1x23bZE98zoW6kufv7n+7b/8bH3yI3fWkPzNThCx7MWOWHihq07O4lStViOya/QKCzz8K4EKSiYoApfdFylu2IhimDlr7ZqNAi2v48fP+Ovi2JDFHDZJNx3oTQws7e/eybH9imm+jSa4Y1kvD9PIYaIydpJ3ffR2O6jcB1zGCbjSp5m8LJAyr5b3AKuEVT6bF+0luA6u8nNLALcTs7nNZB0EzEOvGQeoy+JDeXNDVmT49oVSnyBy9eqs6UjwI2sfGYSMVhb/noLXJOgMG8rYxUKImj7W0pgM0uz8ZqEnPMUPZ3CARV7jB3xJGVldHq/ehnKApOlMzHBxxMIMv3f/Qdt4YYMBKjuuJNOqiQd5Uh+vkdUA0q15Usi5JYZ8kWCTcRAVGV4MSryHdux0e4Rf9FUSjp9HQzMhw4tEffDpg/gncCdwGn1k0X7gEqecqcPzrZ3BiXZJcjILhPARDrjO68NosRe6xNmCxzV+KTz9RPRue/zTfNNSyjqgXXKeYxyijjlsHnu1kMQnjZfHJHRRudsehtje2sh6UU//R3raJ4tA9KQ+eud3iyAXJrSS2/sVbWGQX+DHz7QT3Qjc+J62RVKS52n0U979zjkqxKfB7R+SyugEzH2RQ3kvzBuuF7TKowR0tDFlavui1TpzRlch5evhosaPePHf/cvf/SMzseQo5LK5WqU4FcEMEMYQnLfqTUG98jZCgCwGjOCzJwCpQHBGVuA+3DDuc05udJSloPo4XUc7L9LIQZ0XJRwKE01KxpOwIV2dHjt6puZnF2rXjo0wt5n8jsi+1w/V5NRk7di6XoE0qsXH23Xw8KG6+667atn4RL39zsk6evx43X3H9XI0QYSM+ICB/+y5udq//5B/G2ZEV+0vvXqivvaVhzQ5HKqbb7pGky1Xxna78qNadKysxx59tq6+ercWQwQAykhVpVjQbJA90NBhrtq5o1YsG6/lk1qgTQ7X2nXLauuWjcWfW/J8QQwnQDQRt0vXYyfn6tDhE5I3UX/2539fFy5fqSPHT+uq/2A99dRbdfPN19YnP3qVYf/pj++vR58+XPf/+Of17e8/WQ/85LX60cPP12uvvlH3vf82XbFLgN5nz83Ua28cqhtu2lVjzIQKHvtYDh2Tbm8cPFsPPPBM/dN/8on6/KeuqT07N9eyZRN15vT5evyxJ+vy9FktGnd4seRndUYn6+W9B+u6a3fU6Bg7F7QpMRJ5KjqGNmohdPctu+tDd22r7Zun/FzLqlXLa936lbVz9xb5clft3rW1Nm5YXevX8VVqvhKf33SZWjalxcXr9cYbB7TgnJXdV9fmDWtgbwGWqVdiPR02gwaxCww0FndXJHfU9mSXAuxMeNDyYveGoz8EBz27SO8cPlff/d79WpzeWyunuO2jmOWrTY6LBcUBvzT8dr34wsuKpWP11v7j9Yr88ooW1ocOH6xrrtvm/89iUTKqhfboyEKN891x9y8NUAw6UdS2pJ/RLsQXOoGDM5Wn/yozNp6doxdefL02bt7uncyTZ6frTS2+f/DDpx3zH/nQLbV6xYT1hTje0Kd49YF1cPZv2KgWpCV+gzSTDzBuJc95MKX9GT0N1YcnEmh4obj4uo7BTwD7WHDqI6SlmOX+aHw+he8xAD75MI9+Ng8dvhUp3ci7HlJekLqva6wCRxiZGBq96gyEkmzPAydZEZCjixfQrpDvVXZbwSBAZ0ncdrd8ZOgFu4yhsIkP0Kcpat4kcPl0PXT4Dvk9pTr48OHQi10RIbrKiWrslkwXBzR8Cw1+Wri09kZmsBID5qXEDuTcHGNS70cWYVO7HF8Q+CyIKnnZYvzeddNZloSAJALq2D2EL3mSfUW+M/cZ3zVa/KeT29G+W5pg2rLvSbC0Z3jbvkWZrtThmMR/4NLWTUcTUXQddIvwLCR4hw4bbadgmeCjd58PbV9y7odpn5ypaOxcL2iTBQ+goWSMAYRM/J0YUq3OAxtUNksdbhdwWz9uZHAPnnh5hzC11tFnHVBgYy6CG1B8FjGC73mv5X00HUzfdCLfF1vm1eixxwk6veyxIET3ZE3bsjXy7//l7/0RPrUTjawzRiiLCA/2ynur0HUG8mHcBCQgfepNg6eWT5VFTjeHT28cVpuRRWIwIS/uOjHgBT8Nhyy6VO98MPDXigXvHdorQVsrHkIzP5MO18njZ+vc+Yv+RpG/fgsHTRhc8U8uX1GrVy+r5595ri5MX6j3aXHDBE4A7N33tm9t3aRJeHaOrzWjD59cIZfwZ+rAwZO1YdPW+rtvP1w//NEzddcdN9aXvnBfLV/G7aJcpacRrmhxsqpOnjxTb719pHbwzIVtwhdYmZefB5FdWIpH8A1+y64UA+68FgSawLl9AIYclnDA7jkt3Ebr9KnpevRnj2pRcrpuv/Wa+tB9tyt/vg4ePFFr1o7U5z55U+3atqYOHDpdjz/5Zp06M1MHj5zRQog/rhyr6bkrdcP1V9cH33+D+OKvuTp/cbb27TtYN2oxN8kjQOwOyMf8hsuBt8/WQ488U5s2LK9PfOiqWrVsrtZoobFt64q69uotdccd19VVezZLQ7YPx6TjpGSN1DNPv1Vr1kzUhg38L5PsY/GgV+KCAVWLFC2e1izH7oX2bR1W6FyN6DLClxJztUL1O7etrRUrl0zIiofVWgjdcN3OuuWmq+rG67fVKk3YPM/vgcQy7EHHEEVKxJivaOkLvKQDMQuOY02LEz+jRKOKCGksPvqEaY58w00IXM2d18Lh+uuuqq1b1yoEwhsqDzC66mLReu1122vPnu21acuGWrtqZe3Ysal27tpQd91+nX87ifUkMtHQfcDKShf6JaJU9pUOos3fWggFO4XjIzDHP+Q1rsXfgXr08X310t4D9eq+N70YXb92VX3xix+obVtWSj9fqtlGzuaBbMdt2oladmnMXTB2tsBFJy+2wGm4kI5pwQU8/gQHSnBEBmvs8gAYHk6w1omrWVLn58RJZZMDE0/0MT8dbqdep8TVNu7o+JEh+k7Q8LJv2fLgiZG/hk+9ZDAod88AGuij1MepPhhDu5R3T5ZtRZTnyl/2OfaM63fjFTrbjc/abhIq+/mFxsapj6uNr+tAFEzhhntDKISBfdIvcrKIgRydqTVfyDkRW/DRGbjbT4eTYI5BZZFBZJA8dtEiktl9bf+5EQSzb5JoN9jlIk+Axpp4ee+k2FNsFa8Gik18ck4LcaTMmRIpbd7lL/LnWNRpaep+tA4qR7ToZAtjFbvAbiMqWj1503WA5DrmBfOYbvxUk6jr8eOkcp+swXOfbsn6S1fg8W2ndzb4Bne9F3nYXssWgHaFrbLcEYmrwsSSLQebgantATm28S98Y0eY6w0CuIA5N3yqKSz1+1LfMJ4t4gOPRKNASz07U9a5+dAYSiDpjZZOxFfjM/TcQ/dfYVvHiw+lLrQ3Tm8w0DEm9XJ8n0zgBTM3NorqJGBqSQAE14A5aHD1NjqEt40tQy6Ajzr6wGiM0Mt80I+zZbSOJF49MKmkEbzQIXD0hufIyEQd1ET+2JMv1+c//7FaoYXHDM8rzA/X/T98ts5eOFO7d66s66/aoYXKegTVkHS6PD9SX/vWQ3X3XTfXTddsqsszPHAqm2KiB7ujp+brO99/pY6ePF2XLpyoL/3C++uee3bXsK5kuML3FY0IvBLltoGuQC7PVn3taw/UvffeWdfuWV9zs/zvj3g6KKQ2DU+WBuKkyvyn0JgWUI/W7XfdUVNT43XwwGEF43xdvWer+PONHE0Y4I8O1ZkLl+v0mQuina+1a1bUsmWarDShHT9xXvznNYlN1Zh8iOt4ZGN6fqr+9ptP1+M/3yfYZd9WueHaXbV26lLt2bGsPnrfzXVldLz+5m9+VB/72Ae0aNlQly5drKPHztZLL75VFy9O1wfvu0N8tXiR7+R1GsMx4AdRR4mFEe94HXznVL2y7516663TNTY8qsn0utqyaVL6t181Jhaa3SQGfvzet1jxD+5024OrMzKIC+6DE59EB2VhO04SOFlEy5uGOTp5i3euatqkbScKrsHKHdeDcQ7wu27I9ktnvjmEDnB3Ak9+dnmYZ3L43Z9pREBs/Z10xh5u4rBTFjn5FhKVXoipjVlIDvmhX519qykLPXSzzk0/2yz/+yF4G2IRaKnPyO2/kbHA97CuaDF87lJNTIzUxPiwH6L33xNcuaR+iZ+RhV8yofV+udgO2E+HyIKFH8JDlm/3SJ/FFP36ZBg90C8+d+irnjaGj287o69e0NnXwsHD7t+2tdktXI8BrZ3QFFw2M8N2ERc82wB/4SOL1OuBWyYv+ZAdJ3DCI23ybn5p++4Pkp+j4qUyeHmwm76WNpMIBErdLk8JfSm31G0EbzGhE3pHH9NiNzX4Vf7EY82ZhtOfYIFc1ONMQr/ESsamLM6Ri11GaTrDH6+rTvhdLsnjtrzd/WOZVocLEPkAuRSBSLbHtyafNoKi71ZzWE9Q8KXLArR4aUPhADf46B3Z0bMlcAVDH6IcgOesJtNeEm3oWh2yVGkqmrHJ6+3Q5S0mMMNbFa6P3xlHJEngxLrosFZ92ONOc4r7tTF1LJGx1I6lMvvZMQbbsHGWZPn/rSR5nbbP7RKog3x0gAladmZWsaOSVwHduThD7fiUBFJDlB+dsEPxrgBQocW6cKBBhtVUMGTdkDTQ3Y0cfbGTMxeAVsI1HZfogavGqsbTuB0P+wTkC0f2l8Aj/+4PfvePoq/UkHBeMLOTgQuRwOgpgprCLvO5GHCtVrThQX1DdRll3OA+Uy+JxmsNqERjI5VkkOrjtuS7UebRBChLpRoCPtGPDrxs+Yo6dfpivfTCq3VBk/F+LQ72vvJm7du3v265+Zr62IfvqOXLJ2t+7nKu8PQ6fe6ycN6uO++4vqbGhzzY2UYNaMhj4r04u1A/e+KNeuvQybrjjmvrs5/iBwC1uDh1TrR7/Vszc1pkYB8TB1egk1Ojde70bJ04flxX7VtkJwMiimsw9EAVewZ2OanB5hbqmeffrKd/vr+efOp1XXG/XruuXl/r1vHwqOgbLjSTk0P++vT6Natrcmxci445yZ6tVStHavnkuGOJB675OX9+x+elV/fXo0++Yjn8iBuLs3OnT9bmjVN1+627a/36tf6vp7PnZ+vpZ16r02fn65lnXvHtn127NtXHP3G7ZRLY/NBiOpP0bx2JDr3/reP1Z3/6bS28ZvzP2vfdd0Pd96Fra9VyJjbhsE0BFQHqM/bTvpQzGPmBZ6UMHqljMFy8isRvOSN34Ed0UMdqrAIn64Gm0aIvPtSbmDECqeFTBrPz5NUHjTw/QfxT0mKrLSJ8CwnchRn7NJMacqSPJhVv+cOXr7fLPhaEvp/P4t/6ywo+nHQWXfhKihYRbne9Ow5xiy/oh/g89ZHXakE3Kz9QrvF41RTfniotsISqPudBlh0q0eD/Lt1Cldg5RQZ+yNH6vI6+/d11sJ+wz/KZDPuk0vTl1HzYxwoSfkhGh7ONpoOX4hop7UkyvOFS48kEN4un/aIDHM6DJMTuL/cN2W98y4lYeHWZlKyi4gx8cRzYQaLKclvymOpYTdl8kOOCsmLG0eu6HMZ3E4HbYB1vUT/BfYCqD9oPPxsrNP6kT5g0bRqdoO96BvcfTT7CcXtT9ityaGp0iL741E42HfXOQU99N1xAg5rvu/6JFeKaSr+dh44XKXLS93q550nkGV+BDOShV4tJa7TEtvgPnSODl2NCcKjtS6UuZ1Eun+Shp9zjHF+0OlbXxqEvBddMkQI/fG9Y919k9AUOevTFFanjOEGmvH1smaqTIoxZxgHN58hxn7RfRNh8DL4vImxAWzCALx6mjRgl5YmbQbZD4U0mdZQ7vXWgfgkvzl74CIQeHT9Vi3lqe7nHFDUeJ5U8dijr8cXxzIGc8Il8iviHAE1+6Nmf/ABfGAnNlbUivmeoNynr+CQYIdpM9fIVFoKUzEOJMh2Ucv+l0zS2M2l75eII5OWg4bgCIDFBchD8vg+sut74MaY5Elzk6uDkhk1cC8atoit+zuCtN4/IpgUtMqZq7fqN9cRjz/k2wO6r1tTsDL+RwhVoJp83DpyoZ57dX7/6ix+umruY51v4Cjo82S3R7HDy3Hz9xZd/WpcuS4/5mdq1fWVNjAln9kJ97GN31fp1a637sBY53pof01WhVp6vvHauXnjhhfrSZ++S6djKLkTzp+1qk5fKGYgJjqG6NDdXZ87x54wTtWL5WE0tkyx05pkj6TfCfzbhAPGEF6tcfJ6vg/ObPyNe2Q4Nz9XUxDItlF6uv/v+4/XyGydqYsV202xct6I+8ZHb6rpr1tSWjctqapTfvmGCrjqlRd9jT7+s9hmpXds21zVXbRIfImBWfNWkPBgneWN0HMp8aPJmt+vi9OU6e2G61qxbVRPi6a8cercnE7oIJUEJB+vg9k4mRLU9wSlrlrY3Z2LFHduvDAwetOGFCu7QWQy4c4gUneCTKBdu2CklhulAgCR9IOu9OxJuE/xKLxcKdb0T+t/HGTSA15iqs8C9wtPD4De5707oSzuCmwEJfvKmeVu0eJgKHblFARxWKi8ObhbqHRwy1j/v5kPA0pP/QQPdA6rwpKNjTPksKqOr26fRMZaQ7Ddkd36mI0XPgb6WD19g2WEDbh8rY9UES3xHR5LtoLKl4L677AePnY/OXcc8y0M8Ikt50WXnVy/HhBUbpK4LR59c5EyL50g8Nd+ar4BmA7x5DDmNL7jGUbJMzgOZxIRkGNgmMGXFfTCe5b/+mn+oE4LppZPJgCPYlZRbPUn2OR5I6Oez3uhvIPr1MzYmbmSkKzpvji4z/w8GL8FMm7iGsX3sLP5HJD5RxvTxQp8XsI/+BJ3Hd9EaQQf1LQTgPpDtRJsZL2Xqerz0NNDXhZRtt0njB9crY3aNV9ISn9maxCjJeqnACGX7XQ9WbHL7qt51Zi9GegPrsbSoV86eT8GhkKwTckz+Lt1Sth7N5qW8SZQ9Boq4LxqtU6MjMYq4jNAGo8H4/SxncYoSbJPDJjhio3BECFnaFFhwksIbLyPfD/cSh8CVt/0dVYls9LLGTVewA+eBd8Z8MMPKGlBbc0wwsPM9NJ01B5s/sQJc+aW2W0rz1dBzP7l/sMBxpQhyhlKq6MQVpQOYzmZmEZ2fs+YQUk9wh4doMgEl+euvKjt+7Tgy703AhSciJNhZ0CgPOnWUbRz11qXhNN2YLBwUzQkMtMjkf5LgSwdj1+CRh56vW2/eUxu38O0nBIArvPGReumVw/XSi+/UL3/pHi0oRGFx/DoxV7tTdfr0RS2CDtTEslW1acMqsR2t4yfPGHf3zvU1MZFbDRcvzPoH/qYvXqpTZ87UkePna//bJ+vqq7bVJz58Q83PXrKu/YrvH9mmQTt+QjdddY9pcOcH62a56qce3xDo2WZ2CRegqN8sTaEnqPAJHVcwTZKnTp2p0xeG6tiF8fqLv36wDhw4VL/z25+sX/vSB+uZZx6vzZvX1XItysa1bhobnpDfZL/K+JAdEXa8MpHANjFAaNGpHER6M9nnYVi9RTo3K1/KLw5kLX745gDzkuNaHx4MlU+nJ1bEUaz9sKx4Ew89pvLDkUwM3u8wLT7zxGRy6aLFKl9ppY5OB6X9KSGc/S0P4cODRCdjgiBgkEXHRRXzhE4wdCcPnA92wrCbWlX4yLM73KbkZwWgiv6dLhEd9KT2DAMxK/6e6GREf0hYVWguAhGz22Uxsq/52ScrlITu1khvQgEcfJ2JPnEAtn9OnpjRAozFKYtV9o/cR90pkryYEwG/KM0Cg19ZJZG33FbmVh0JWGzF9yxIaAvBVPbtcL1CgZi0QXDThm4/KnWmbbEBfeHpP041fyAAU+f/mxPTyAOeWDQfkv0bm6AnIW8QN8AaMmNJdpXABcD4Ij3Z9hJXxzD19E9edljT1XSL/GHaF+ueiBAj3VjQ6BQcbBCOddBhnoLBFQlhh836BKgUW1iIpH8R3yZosp1EYNtsOwD0IAN/mIXEFxnkiDvlsI80MkbcwoY2W7QTnpDDN8GnZTITFItZ+85oTl0vxwMxIFh2ypPsK4CevEAMrpgZJ59J3bfUmx9lvVQSUc7oar2AC2z+70qU41N8af3I/yO8pofA+owPia1mHDAOWePdI+h7LNlN8NTLzdQC2JSUxcv9QICMhYItscn2GVk0TS9f8DfYu5JlpY4DlZFn3RU95gtdVHDyL3v7FXyT4G8QoVXZ8W6K4Fp/Kkgi8q6n881m1TM2Aw8e43fOEFs/ilwAgusQU0bVXog7K1lGAmbtNe/gc3JKxAj4zGuNhoR8skji8IaIDnww8u/+8Pf+yFBXxsFQMgj7StKO5chE3Bc38EhKXVhz4hzJsHKjkReYsvHgR1YpvHNQ1weaXp+GSjl4DKQJgtBQFzqKPjd8GOXWD4MSV8n5waWZmSua0I/Xjp0b/aBnVpIZCEA/fuJsHT58Kt+QosFFwzel+OG9Q4eP1d6X99YtN11b27eur+Xjw7Vicszf4lm7ZpkGHInTOHju/HT91Zf/vg4fvVRnzl6uS5fmasP6dXXHrVfXTTds1SoaJeVPycwOgDTA39jiWzaymwjhrSDCC3Oz/L0BtmsgaUZ60CSxmPCZgbNVKkTgaHDvSEpUc7uKbykdOnamfvzwsxI1XFu2bqpHfvpcPf/84XrllTfq1MmjtefqbX62h2d93AHkR/uSV2sD32Yxb6BMAnxdWgDVpSwc2cK0lm/dpA5avtJsOoHShtG3qSq9CWaVQQgZUADKd9tTn68rYzFItGtoQCDrHqOElugC7gCFjJlHhz7BkTibl/PwapMyXBgYlE99YN6JMW5oBFIeHOjwJW0FXgYbx7MHQsHkY/zAjgQLNPvDeoBvRjkkzwO58tjDmXrHUMtjL4MOtHkeBH0FFAgaaWQYA0ZDc971BrQ+Zp5Nf5CoAp06Enz9fFBP+LeVdLJ9yvSFXbwkJkyGhjSGSuaJ/hSigj/QJxMs9QyQ0c2TpsCEZrjFL473xqvbknfTrcH7pGSmKndaztibHTx8R/A0XqLxTw3oHN6tzeCpklkZh91UAAKZXmeLSp5k3izSkQtc9d2vXszDK8FhmCdkJXB821ZnbOqLj9Qv+j9+4YieQOOzQJ2C6gQGvIlR5CMj8qlUne3gaHh60a6DuAanHcCQ07WxNGX6LWlS5hTRSm8Ozzmmj4+sr8oeI3UWQ8Oc70mMMceSTJu6f3wGr/fd5PGPLzAbDnxatp073AJ0qAwI9dBFSFTxJQjHSOfDB7alx5iGNurjMGf31dSaTzL54EQ8get+S1b+AT7AJSlrLm2s8d0A58CL5/0SDWTWEdTmX5Ctk7O0YWxyudWZc9iDPqgPm+RbhcdqHGLdkW994Gks+zqxBwk6qdWQycUR9FRQlp8tp9GFgWDmlxfl6LDod4MFTH9V8dmHfiAJTSjadTydERBlAIbAW88DNH3aYQpxTXrhHBqo3LmU1xDBOkz5dADX6yA/GFxFYVgKrvMA4oLg5Hg32igIZ0QiTy/BMOxd/OVQ/xCVgwManj1ZqIcefbo+/qHba+0qvv4LfnOIeB06eqH+4YeP16c/85G6asf6unRhro6fPVcv7X25Ll84W/d94I7atJ5bW7Pe5vNVC8rhP7q8yixEZmbma2xiUlJ1Hh/xV34ZGB3o1hwdRWbR5mAonYJPc8Nn4smtNuxwA4uAgQebIE6j44f4FrtFAndxis+bJ5NUPSq84WUr6wc/O1Bf+9aTvs00OTZWl86erhuu3lQf/dB1WsRtrvGxodgpfFIPHMsWCLkxQu9WtnU9kJtuWGMOJlhM8X0IjaePLgtOtAvl7HAA4gP+rnWHJKEXC4Lol4mLHRrT6krUuw2qyzanKNU+vKDhV0OR7U6pBC3+QibfbDOFqtIq+DiDJG3gWzCNzpOLkJFpPWS74YKlw0ouegnW45tEPuOmNWqTKvg62mIXnh02oAGGUpajAzngNB2g9W4EnQ80yoJbA+IKxXT0e9Yws9+IT4uJXBkTufhFV7GAQOg+GugSIp+jkeDYKP0g8SRsYsIzOzGdJmDK2L5orychH6kHjm+tlxI/4uj+JhrGARJVLBrcd+BjGHlqo5kk6BR+A3+pjO/tA6ElllTn/qqzXviPuHISkCvxxEIWtU7IER4x529IvcdHnDn6P1Ybpnbv8H7YTl/B4sLQ8VcXnpCVqO92dplJnBtf6WheonE7K3nnXQc/WeAJSuwAMQ9ksuexAMYp2eb4y7iKX+jX8M1OkF2o1OU2WegtkOMbHRpuEvmOIzvZiRYkvMMP/mG8lG+DK0MN9aIO3BgNG4BS15dkuiWJ9vZErrbpImxXGFg02b5gQ08St0asJ+4XDhqYtZxsf6hgf4KP40HCscD0hjZjDDwTN4214fHBojzOlMHThKI8bZM+nDoIjQr7loC3fiwE/2eYfGxf2UBheq5rgpUsU+fFfq8EWjqGC5wcg60tKbuf6mX/Bk3qSJ4rFWeuG7CQDamn7J9GoBJ4mOXkoup4yY7wF3ARTZB5rRp4wF9A24+AJEY34/f5nGdwzJxCY0TjwJj0buam9Ns5gDifRgSMYmpMD6I66Eg0DgaDmoQKaWw3njqdFe3yOqLqHIQS5FsHSvC3g6AlOFTC6eQst/FGmHUTrleMJqesINGAePLMfD3w48fqU594X21Yu9KLM9/nEw7/27MwMlkP/eyVemv/If/q7sIswbJQ1167uW65YXdNjKMDP34nCvGnMcweDZpsGsdf6Ww7FOiEDHY7mOx8y05k/osA2eCJQClXPdhOWQhyr/+UUrQ2SfWDwUFlB7/4u+NwhEpwbpHoisgQQkL41JmGK6KhOntppP7krx+uV988X+cvnKo7bthan/3UXXXDNetrVPp5x0h22tei621G6p0VftTj+/gB28EhQHWSHAu28q3cUp+4wKezBNbwWuq3InIlKTtY5KnMit86iB/0XbfB7SbKYgU3Jpk5TQzQ+2qZga0P0OBYx643VbHGsYVu1HPu9gknHUltLD06XW6/xB7U5uw8cl0DeeRw5hgkVVMaU3wupfdVekuU+zk8WmxRVhvwehdPJW/XNt90+myPR4brEN78gd96ApKoaQlevSgSsn0x1uUulQMC/s1y0SQhsrjEN6jvUfm/kQbUtpOc/acXNou9KoQDL2fFV37zBKUyfcR2Nf3RD408vqjeRE0J7IE39T1PncNTfEwgXw3sVWwQk+63PaaaPzgca80f3bceEwXrejlvHB2i4e9U3J6OZXjCK3yJY4+B8AZHh3/0zNT4s8cL3lGKaNcNJicZ49tQZoo+XChmHEu7GEvVLW/9xFeyIKHOn02H9GMWu+qT9E98YQzh4Cu9up2LqfMQW3grk0k/OO6Bwqe+2wRfvtFjUuqE2sdNEvqbYEkKD3iHn+vhKb1tq0CR3+iVovESmp66KIHQJe2Q2PbiALvBx1ZeyttuP9ULpPlPHx5XzKvJdIXV+G/4Sgt59MVWwcFJvXRUW0Lb48dtrLzreZstdeiZmLfeeml0odIpvLu9lhAyp+6frie0AWSODmJ7RCZ4HIIjxzToZBJ9sPjo9pBAbrL+kc9VQdE2Otbgpzix7sovRXVCCDLIy9LnHr4fjq4iWRlW1SgX7wD1JwohhHLfQnIgUkeHcQ0vJdOHJldRkdGNshzB+m/aGDYwOAMMJF214KN7GojnSMj5KoOcBhJw/GwGeECVsTwpgi3gsYNz7uJQ/ejHT9XHPv6BWrd6QldFF60duKPYrJa6NDtebx04LOh8bVi3ptasXe4H73g4kweHxVSy4RgF0TNXNVgal6IPndN1/Td4ukG+lURZOG4laGn3dGYCx0n1PMtBMNoe2YeEDH7KWUb4dh8BSJkFDoNWAoHaTIJ8NbnqxLnZeubFQ3X2/Fxds2dz3Xztesm/XPMzMxLE30qMalGmPDrKjvDniA184i4GCzml5mf5z6PFTtMHOusrffz1Up2xsccBfLnKYBFL5HQ7qF60KQc00Po/lQTywESkdLuV/v9lnb2uLMuRnQ8P77mQQ1eeHAkYYLzxBeipZciQJ72AOMBYeg8Sc/eltL5vxarqQ0bt6syMjP+MzMqq7t29+IIjT+QMik3s9JIr/ms3eO+M7kKGBSnUq803HjqaF/quOlrsdBMSgxwTCUoEL3K1KeXqHNSrEx8QXH7/GwR8lEPbBT8n8iOPWBOn4j8uHLLcZuOMYFu7OAPTbxl+engaATXyhxfw7eQbAyA0jz5V1MZH5tUXZ/xMyz6f2MhyviNusgLgANvI+cABG0s6JkNIQW6tT3tP59av2d+1guepLy/qXPSp2EZz4OIvXGwgdv6lurEFVi5WlJ/zgPybrNE8m6fD9b+AiH8/5wT9p58rlZIq7dHgD35VA6+tUXAj9fRUhOPquCufMtzPHCh8Pm1EkPM/YtgMYW9YX5vS8Akrccppbp2f0PjdVd5lkhvNUfrLX5/DaJzhMYbYaH94sg7tJnfr3Wtpx3+faVE/lU/4wFN2MxBcCmqLz8C18nxbCTjuyJCJLMNnLQ3djT1E0YGBfWt2MQwLMaZPn3itfDcC+kUOoLy+ANocGd4Ur/1hG0/Y0A3Aj3F0MwYnQkAGr5+x7/hgR3lYLxY7ytHGa2nEIwfiQF/B/SPQZ5wCr5yLH5V7wgIwtF3PWCU+5GGDxeszYKxqOB49trYzsQp29H/4P2xwTI5TaAcMGQxMkW/JGEhbtSQMAzplARU7qHQzcOhrP332ayzUNZqquKJSL08HhMDAU9lelNKDpe6U+Wp4ZHDhrAQsjW4YbHYwc3QSReL3H9/+8pc/fvvv/+N/ffvrv//l23/5z//x23/7r/+SCyCfMfnu97PwfSF8Rww8fncIBkemvlZq8CS3loSQjVU/ZPcACW9MwWFM7mNDI39e2DwYD46LvZsdTMenO1lQXYT0HR+QVRr4mqTY03g+44ig6CQ1sRud4Byr0GeHmA3bf+CHr7O4hj8ofimdu2114FMWwWp7AR15VVYkpK5HPgV5/7umgE19HM5kr10uuOYWertA4AMGKDnyNTHn6xN5cE9gXCAZF+TVR6B2/QysNZBYRAa8/c0n6o3b9eak1vrGpPrSxx82mouxJUc3NeXbK30mZ3gY+9lU+3vRM7fJyfOrDNHD5hm7aDGeoSVOtQ+RtStI7XwvkB373pHPLzigDWWKboq18EMvW/ebS7HJu+/Y5UYz/LtAc7F9ANsr3Jx6NkMB9E7uSkzX5lTMg4D5iB46Aw9tgJpx5wiNMQ+gEz7LxH1PoICWn35NHu32z2bygdi68flYIyDkv/32lqaou2ESUsCizcg8tGvL6aVuHgfALR72PYoKP21+pg87cxAvePGR2DNHgOpJ+THHHh701rTg2GBBA7798Dr/jtUPnKdEl/YhexgKCXP2L9A+8rr12kJdX8WBRVfHuZncGNmToG3Ogmv+to+2vpys1atj85D8BFe81xV4pZv+2rC5VxntA562Tj3OiSvdydkAByYHWilCZ290QGb7Nl/SJUZKkYiX6GQclIOMjb0EAuPn06T07nANqDmCsj+gevGn7frddVUL7WAdarxTDbz5Ot5HbBlbPZoB65A2sQFK27kYmT9ZhKBHLlTRa4DokyD45oR9vJvxtMpHivpGygFyOJtDP9tFKjoXYAqszxS9HAT+8Gc3OJWKfuzUABcAGpzHkCqD1Qs33aHDcAz0TrjUaXr2a75TjXwMqBO5yKAP49Pnjo4+DlXeINBAMv3WArLRKj8X6eLhqY0kfLQYFORA0ASDDhu4Q/rl25//7f96Af/nf/pP3/70p74twBfq8btVXExdRMNzZuQviamMJLO6CXwKEjHyIePiwAXRgQyjOrlwMxmDsx2App9lCu0tPJJGyD5H4HvgVrt8NDbog+5ilrqPwANMkC4O7+KJbn2gGj1EhrHuYhP5v/N9LD9yVjZPrn7/HW34xpMbbKguL5LRO92U2o9WWOITQrYAb7F/Hp/jQPSSL+SA/dhGnOE1hlCy4BEbxIU2C6G/kot/0EGFDQjHHg2nmj50BNACGLngjU30kROUxkE2/CgvJ2MOC48/EQv9L1z4cmCHsWQsCTGqkkvLX/jVE/rND0Af8A1FYVItMToeQP0ZBP4jqx+GzwXpl/QZe4vaDR7lTQL5wO0/h6qhdPYpPmV4u7FVe4B4hsYxKC0nc+fr60vcxg/YAqP/6eNEmfEKuPmKz47jgbrjp2OwNryXH6OtD4ozzvyBA8iVYiM/VWNNR7rno2fGAdvTII3UIxlyNLr02GB3JINuqzKdR7ENX7WJLnqRTyVEXoSQGbrFoTqqsnQX14ByrFT/Ygp+46l86FLnHLh+5Ug2PXTFBVBEbJGHbFDoP1kgXQ+tlg+oz1ToaJtx2E1IsQXiufmmXcpmroP78F2+cnoDF55X33hrYziknJ2N9ev3YvLYArqiA60QkxA5x8C4AVeencLGDnjs/Lu6rxIeryXjEyFZB+cDoE3LW4hz0pJamSwIHS+FUaQti2zFP75VoTB5dDQ6qX3YWQHUS/MzkO8da3q6rkPHmkt8Lp4H1LUxJ2T2gMtpLj1Jzwv+XxtZypY8WPCpML5xEp2ygkL2S3F4NYWRRqQlzo0F49i4IIP1pHm3nI/e+cZ5dPqNoFRPciF9rHPVUi6/yVhlgep3+meAg9P4OgeFjyFHmzo0tHSHSWIHbB1sMBrrnRF95eWiKQ9/QfnBxRxOjpPfiV0zAQIBbOLaF9tClWYa6YeGxGSfqZ3H7IMvIp029PzKNL+HxI8Qfv32V3m+8/tOofWXckPLj5wh1+RxHUnr3rr78rt6eHqCzvaRTn2MCg8yYAoPm4wcL6AlspGfC73JoanwwRI85JBRKIu9c/qi7EIYFHQnN/jHX+iBFHQ7CUHllMYPnNHxW9jY4GxMu1mkzqbDJ1KwJcbc8YHnIrAnaoBvicAahGnI30c/AB47oRNPwKLpfZVN3+oD9CwwYNHJ726BfhccwLjBib74IE6L4TJaj22oqWz/9ANeY3NykUfuuchBdLbxnTzGFySphy8RzBNEctt4eJSlbx2mPJuMZ04eV2tLtPKZKjOGuZXFlKcnPMbnX35/SR05aES2F4HI8lQefbXniVkA0fjSRQHKcwMb0UUeR1axtbnj+en/3759Za4SHUBd2nwga/3BHmy2bmckxp7Ru7FlfoaH+W1cjl+fQtf4ddM5PuOV0rmcuusH/vplm9iTuIa0NsCAb+DgDyd6oXPMIiO6OX1iMD4SI38dtcbyaUWONqQxG8yjACsaMt82GCuwP7mvb8jF/uglruB2puOtU8pcociED5mWB9ByMQfjZiyVcEmDrftXZdcr+qjnIF5uzKSXo+tB2tpoRxCHO+bSITs1xxXatGu3gW87Uhyj+N74dMy8NlxuIZJNtm8Tc6MQnGMbWcGqQ4AQicyV3NR0/KGe7vBp2nGkQFdvRusrfRwQTy7WmufaHgH5IyQI8+bj/APKW87iUs/f5knJLrZT8JPetLUlLVmCyB++4IPXsZBRQmrsrg9gXWmM63MF0jE1Ly3+cMkxREwvDLo+9TjClSPWMrZFp3VoQwap1WfdsFHNdlYHPhToiS859h1b80OwVJN+HLl17bFxOMnLN/nQ9TqDhsb9oh+Ao/ZQM+MmRxxHZboT+Nf//T8dh4bimMLQi3gSIMowyAXqnIGI2hYnwb4YNoMQZAVDuUtIyQmKhMTxAJuUbYiQ5PdDkEwXbJ02MClDV+kM2h9yd83iB4a+FDzfwrZ4DxvBR42TPjJZ5LLWGThlZPOh/cgPz/zhV681Ly9eABGb+sdUtA0QSBcK7TwKqrzVVYI0Y2VsYTOhWHFU0l0xyhOrnNS1nURsPyOUaKhnul0gcrLwcUlHnn03FtYR4cbL7jSCcMyiDVngo2cX2Rh6Y94xQVI3WTBTB5fxS7y6OQrO4Zre1z5pU7WVrk2CC3/rVi7eABPLsWj/AJmODxy5arI0IkRdnpje7HADE1uWZ/hXUTyRYcNE3z1xTEme9IvWbhyF+uH33MQmYoPu5jt0jQHO8IWL4Fk4+O4a/VJvbQ4VbkViXoJjLnHhN10jzrchgudtEnLUzSXjhC2XU/BrX+qfC031lPRTL32eqTtDGlAq0Vc/GBvsm8+lSSXGVZ7oAjwpvJDRcXqIA5ui6c3fM86TC6xu9DSLp2Q/54dw87A+vIBtWOCHy6MzGspnMg0qxHEB0gRD3NGlTLqCpOjmFHvjB0FS5wftwWwn7ubWtZHDxRV/vaCDCPivuuGfjNH3LfYX6F+sBtTbpsSo17/1jedZHyLUfIy84m9sUBa7ButzOgfPPB+PAJ7iZRFspu/B88QifNeTau1CVvOdPvRUtmfwfVsKHnyAKnTEDTfAS8dcjHyo0v6k+YTlDSX/oi1d6OcTY6Vv8EU0tGfutdOhH9DVpoJSlUfNVRDbwKbEP58eoU6cIkjbxvXozKmMyXiR5tsyYdRGseTezRVb4FvnpI+1nXxmPehKQL8zWjt8pwVjgrOgJ/K0P/zkT01ovzmVP2NDL2Xw5C/rm7w4gzYYU+VhA2XHk67TnVgoOq+E8hqQWuVcHTBujKU6LwbprB4ULNb0tJ/YgunTqdI2Zl2/6a8vjYrjGpruG0JLRwNV4eCXpDgPdEOAIlQhJAJjKIIB+Hy8ZBCPJ6TgbV6JYdQpR0cgkc6Xh/n4nQ0IoX76D86R7rhBRFtsgBqb5cri00ENBIdfjl5O35+8gaVT23JImnoX0PSrR3TwMCBcBcZDGhrQUavyUmgY9lESreqhz7susGkzECjBgqqoDz7ZAo8tjw2VQWBaHkCXNhPAhRfbDldo6VuHKWv7d58Q8EFpL1TED7LwdDFt0+QwZo2n79/Td7KNJSQ5WVy+vr4yFg6cNOQP0PEKb0qAvsmgdCzS7GJQPnCUTp6jHSBLeVc3zop4edHE7yJh+/4Nt/RnSx1+5DCZ34W3NpeHsvMi3KHPNM9J0wtjYsCHnUfHicxP/7CpeiIPucSedkm00RwNQO9YwkP+56gMStirg5zBDmyybe6Mpr7C9/X1GyrRnPxafmA3iHag6xPmA3ni0zl5GjfrHOKqAxnmh7mNUx1f/AA+x3Cy2qrPQhDegSu0KOnCN14UstFkDCF6+u3ktefo96gb+4D6FGDcmG/oytkNajiZC4+cFz5tgMexvDbgnJGGcWY8u7lZvOBVV6Dtd14MvzH41MO5tU3D4U0hJvLftTpxi15ETd6n7Mn8lD34tJHukvRiiE2fY4cNaxeHzZzUSzPZRhoafA3Pcm+bFspnAwMv5PgaGnLptalyffr0kS5VE5mqSHy3TtmX1zupe6YfNZP5SSPT6Rl4fUnfpw3A+Fwrarns5kTwuoCuoy0rtrGp7eEvop/vAPIdSxrwcKSt3TmB5i66oc8Y8I5AbIQnrbzmRJnVltEKKwjHYHjzJVhyhl8MwPQYnY4bTy9+zMWUgb5evtGmhDb9Pr1N6fdfkfiIMNY92cj4L+qcSMEfeWnExxSnIGXa5Ap1yLTnYpN6ai3F4xI2arynNxenFx7jcj5kPBNwFKQByvdj5csLfxpZoTMIR0laQu8gpc/NRXC0j8gw496cNNgIC0iXPxIVWdAL7U4ThzrYlPTqhASRTVAD7IqXRIB+Thb8dxR1ssATgJQuxik7SXI8PqDzbFi+GJodoWB3TY0/ku50eIBDx00YoGMQupwbPPkcDHzKK/rSX/6wX1yRu4UBANPBTD2MtbmAzPqRcTlZBBASdabpXbwdHVs/+4HHyIQwfdwd8PDnQ7RyZw/DSTn9y5HVOYkvbQ749ql/cRXQBS7AZE5X+kKXOmMsXc4B32TLmPPUwEkWnHKxK428eiDbBTD4ynjtotE6tsHfGM/W+oc9PI0Bj52RmjxjMj0+5cTOP/7yw/xhgMfb14NrdCxyxq8HMCAA3sXsaPKSPxIPO1lQiNmJ0kYrKeGvjAE+sulQDF3nMyc2Ezfk/QOEPhQVFzrf9kidk3mqTdiOnSmJA7p6c1BbkA/QV3/YKJG3Gpx6J9M2ZaAjtXJUDE1jYByAENIvjUy9y3/6Aw+9ZTei+kiFPDj9cuel+rE69mTzxC3o5KHj1VXZtGE0VzlTh/rRGzB/P3jBf8qY74PRAJOzdv2LvNSJi7GpwpaJP/qA6QDGr70A5IcDRsscHA1xgNB5n7LzofGQHtX/IAPbwRcXruRJ7Z9dTGa6zQ9kICq8ijydgPOC1ulpq0C7dhVcvyQuDa97e27zZ1Dbb5w4kEUuLK4sbpJjU3Ww/gCIqa3FL1Zk6aMjXWTQ7IWWWnnqh2vQXQnFqzNyI4N1E986t6tn/n624eWvH59ofoEPlXYeRfroz3WCGyl8PJvZZOKYa+LJ/byWDL6HhrGQJuVzY5tjNmlPzoj37HigvT5y0rYW3zMiEJ1MzEM/J5EsHp3mDPKPfzRZYcIHJWt965XHmOSErFzB+ZqyfsP1/XMyioQTsFlnQWl0jOjGYmdeI5TF/bgeOYBq00aRdh2+vCQjUTqMfC9v7XgHBKC3bWS2Dt/+24cLch8DNtij5VR82psEk8oAzGbLREw+g1W8TV7atC5tTuL3JD9lyLz7sk6ZoqMgX2UH6U5cLk8Gz89mpJsE7QIM/RIIka1vA7OFZPqx3TifPmhUh6z5Yo1+fBDluIqB+GR/ReYuYF9fX9YBaLbgUJ9ttRXpP+Na9g6Xf5V/kk/aAAZ3uP4O6GW86sfT5sLN4m8eVs6g8uoPznn3FyBO5K1lgt7NLY84kfM+vfmMZ2MHf/WWpm9ldaEhNvxHFviOH/RbzB0D/nj7JuVi8kDamulosGHrZ0yQwY+r8mQMO1ArZ0o3VpHbD/QT5yDV2/b8YPH6I5szN2Y5xfctgsYi4320APHCPm28cvauJGtc5Gx94JVDL3Z2E75TjLIUe2OGnY1x6+G9sTT+8Y8ncMYM0cQx5/JvsuCbD095spUZIuQhm97Rc6K7m9vyGeccG3f5Us7H4de2noMnaXwR5GIKfNYBWJ5YHH5yBrNjttE/GaOkjZzXhvTHN5rglJH6ZK3+tAOrP7jr/9mcNcirD/qHVsHPuGyciiKKqdco671A0WxclB66x7+z3bE+MMcReDCfC/CVFxnQqRU5mKbWwmRzTEavDfC+4wwH6wJHKMpzYmYHdEj4tFOZtlnfGF9oeoD3p1c+NvfKQg45uXrO5kfh+cccaBCTdm18/VCvWvC/879s1dO5cj5vgHwy89rR8x1jvmfnqsI2R5OjRvnLSxzBUufmeDC5IWg9cqD8bq5UP7zogr+Y8gmP3urzJpccsn3ybR2AjO1Q6I+o6gYuy2DKouIgRTlaYZT8zkqXcXTP4IWhxl/CQSM/9lYp5xIKHndtBIl/l07b9xKhg/doX3q1nA2tEzTs4WxaRgY04P/WjUeMrLyQQb8JMbIFggtBLx4dcPA+HcAvLoJwnx1ECgk8SfAOURn4mfhJkH7k3IDC5h0KNugPLFhTPk592mKBNxHLZJOfdiAhDx+2Se5pjG6BnX3AYyu2qDAyhkMvpWMeCH5PQnyJ7d5R4Buo4JC3xVXZwS1OABJ9VGm9/dKqdhoLi7+2XzxkaIrSeORqP/RO4NqDBvgAbGScl2M1IC+WvbBU39kd6Nign7c8kg/XxzmbABcYa9tkhSm+sLn58eNXKDImd+GSBhltAchbPr12gG8foO0xhgsDONts1jMeuwB34SQW9d+3Aq00NrMd8asD6C4emlenZWh310zdO7yD8fQQkdMAFK+8xurNCWKWWMZE+p17x8ol7llIT01jdbZ/xguaALIfOw43qMzSP2N1tJSMkRu/tFl4G9/kNMYdL4ZIGjpEdHyDzjnbp5t5/Gzs4DnbvLuVB19iS2LBN2bX9p7Tg789ma/kXPC0U5c/dWSpJXyshawv6EQffI89ObGRm7qa+hErbEVK6gg0HhqOmmsH1o/ut31AnE4Geijn3yeAZ8305tLQYoNpaQ7zje3Y9ses7/0B2MrDHmKzrzUAZtcDzDPiG5gN2Lo7/cZ4fJ9nXtNHDAb6rW31Y7pe/zJPxBSmY7SffTg4fiBR8lWiD7nIICjRenrJgdiNvPgejHL0K/D4GBCf0vNwu3CjiP5Y51iD7DU4sUrdG2uokJE648INP0cyVn5Fpr+xLx91xUUWlLTRwpfL8tmf2gEGevpOf+T3nQAsggKJrcERp9XVGICvFDrVkH7ouJmGZnTK0cb0Hn60taUxA2hT5yRnnPrUmX/l22AioMdxiucuRZcOXTcIyKvYUydDlG75UABl6rDC9TmQAHUvpuklMUNsUM7007+EVrCOE2hswqElJPbOZi7Y4G/olTVApzZIXvsxDtv4BlE3OkHwFfCf9PJEZs8M7I9sLHiawGIdEYjBZ+iwi6cwtB2og15cK4vPVvB10/pC0rDbD8Z4pR8u6rKDu0N9yOLAJrqjz/hQv1La2Kd/tJGJqxlIPnhH/0mxPwTaR1MJ0YMVPOGoES8w4TqWjFQmMiqwBdkcIY+HICHXPvVHzs4BbJUDdQ7tKK3jHvzq9eVkUnMSv5PjH/ILWvyIXY4rfWE01+F96F6boPEr3EPDL6lPpo+2S5E23bx99S00XzlZ6NOI45MKD/nx49cfoc3IbjPQTvsB4ssHn9ePP1/3maZuct4nF6s3q0MbfV9f2PdzXHldHVgc8aXtzF8vTLERnWIL2G8beaGjfPvPt5zI4tx8qU3kMvrLhw1+bik9tS+VtHrHyRjTEQxj8RmTEtZuZXz/9uuvvzqfoEXnxuU4PIcD6MGOyTZ3Iovc/4zN1rEQil/fM16JAfFCnn4sJpK1jt9RYw4Y4poQqKzB81Zj6jsVEdsmf2WQ4ut/bRGNTTkbf8zOesdPLhz+qCxxC3vx7zM20FHfmeYL70L/yBw/Mawc8NjGvG4MyVl+RsK8Shyy3YsoOyMJn1gnXhtdF0/u4LEPijNjOTCgBll/WodNNp+zg8ZuQfqcyEtPczJtcwA4PYAxIEdiR2PanH5vMI5HiEz9qbzaEfvVjYev3NpNeTpybh3sJiEAgUXa9Gl2Yzr8A7BRnl6vr+DcwBSfl9jdHKPchgcTrZu0ke9/AOFLUMGpz76W1Z94aUv5fv+tm2ploTNoOHrN6DqiH5EPII7TG4sBPCBBpf7lOkfuFuWpvo4HU406BWOyjwqE4qfYqJf20bqhjr9ag69F43CUpYXg+/hkXnthmQMCgmK4g3d3tpinUfLQyhE8/ohZciuDVMgZXr73hSf+TAb1p+ymgEBhAQFATmrpC8kFOPXwp2bdSWcCgUsw/l8uPL//u/8NxvfxfYG1j4mGDmyGr1p2OKDg0+/ihi3YHtncCZLg+2wCwH+BpTN4eKvb3Avfl+3UI9OkS5sPM3BEVezJJMIhm41pFxCjkwMe7kK/pK99xPt0w3h2AIsv/I5DbN1PPGzs0GkSIUsMkS7PeB+RxCA2IED+dBgD8IqrlQ/AT/I8/QmEcQHHRolJ3zinAYGgbONIWR+Y6FqWune6Qvyyik9sGrK4kZs5KXnrinnMhQZ+Jijj5HcVweMEqdWMaW3nNUdUNy4QhD91NqrEA/+d7DngxbRffsHG0CR5ubtlYssf3DsnGPe+LaePYlp+LrZwg1U645tauyIrhu3sovneiSGzuRhZVa3t1Vx+QDn4RFzv4AKeoiOYfsque9WTRJGHhZ5v0vZtsGzqLpIpm0vkszLCQlxqMxSVx3ggEwDftwTrLW0h/ePrEyriBwVxwt9g8IsxUxQ6o5V6dP7te+roP/80jjNAXohingGnUt7kFSVbtK6DAWy5+jtmObUtevQBfM78bRPK10r41RLMD8cQ6Hhx0edbvlMBgzBjq0w2iORrsuBRnBfo9lS8F6r4ERxuYAfrku+Usgae767Td5r/1rOSp1RsQPv1qxjarlusC/znbNBBBUKDn/oaEH+8jDk8JBxmQRP8Lz+6CfXGz0UdxhgcPtfR49Hm6GNaNx50NR7CzR3YNwa84nfnaPrCG47ry4He0NYkswDmjmvi6By5Hg/pOA8XWrPKHxUOHgXwKua1AVp4HGJ4/pD4qkQpMEorXLwYB2zF9kdexqWbZXvs7zxHBDJoZy6wlsDDS/q4Xhh315icMZP0cDyQk77WC++YpR767xk7r6dkvbTogQ7/UVFO+Lhm2URNbEV+9Ube8Sk41gWrLOYlTFFTw6DV+MpmzeBozkGr+F4L0RDav4WHaye/EZisrB3RwxiSJ6dYaP62rQ3awrhj4/dv/x9VkOlyYlg6/QAAAABJRU5ErkJggg=="/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1271299" y="2097088"/>
            <a:ext cx="9905999" cy="354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3200"/>
              <a:t>Defining angles of rotation about axes</a:t>
            </a:r>
          </a:p>
          <a:p>
            <a:pPr lvl="1"/>
            <a:r>
              <a:rPr lang="en-US" sz="2800"/>
              <a:t>Pitch (Theta) – Rotation about y-axis</a:t>
            </a:r>
          </a:p>
          <a:p>
            <a:pPr lvl="1"/>
            <a:r>
              <a:rPr lang="en-US" sz="2800"/>
              <a:t>Roll (Phi) – Rotation about x-axis</a:t>
            </a:r>
          </a:p>
          <a:p>
            <a:pPr lvl="1"/>
            <a:r>
              <a:rPr lang="en-US" sz="2800"/>
              <a:t>Yaw (Psi) – Rotation about z-axis</a:t>
            </a:r>
          </a:p>
          <a:p>
            <a:pPr marL="457200" lvl="1" indent="0">
              <a:buNone/>
            </a:pPr>
            <a:endParaRPr lang="en-US"/>
          </a:p>
        </p:txBody>
      </p:sp>
      <p:pic>
        <p:nvPicPr>
          <p:cNvPr id="9" name="Content Placeholder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326" y="2794894"/>
            <a:ext cx="3954858" cy="296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2895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A0ABF-8C02-474E-AF6D-28DB0ADAF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7625"/>
            <a:ext cx="9905998" cy="1478570"/>
          </a:xfrm>
        </p:spPr>
        <p:txBody>
          <a:bodyPr/>
          <a:lstStyle/>
          <a:p>
            <a:r>
              <a:rPr lang="en-US"/>
              <a:t>TEST PLAN AND RESULTS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C53AD447-2BE1-487B-A5C7-3477A5C760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6343" y="1122596"/>
            <a:ext cx="4681324" cy="476067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6B4FEA-400C-49D3-B336-0C10AA42A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33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686325-051A-4B53-8ADE-44CE25721E94}"/>
              </a:ext>
            </a:extLst>
          </p:cNvPr>
          <p:cNvSpPr txBox="1"/>
          <p:nvPr/>
        </p:nvSpPr>
        <p:spPr>
          <a:xfrm>
            <a:off x="2827412" y="5883274"/>
            <a:ext cx="6349582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Basic Diagram of Accelerometer Pitch Test Setup</a:t>
            </a:r>
          </a:p>
        </p:txBody>
      </p:sp>
    </p:spTree>
    <p:extLst>
      <p:ext uri="{BB962C8B-B14F-4D97-AF65-F5344CB8AC3E}">
        <p14:creationId xmlns:p14="http://schemas.microsoft.com/office/powerpoint/2010/main" val="4796681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10630-AFE1-4BF1-9808-6578D2193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43986"/>
            <a:ext cx="9905998" cy="1478570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90161-D789-422D-8593-BC9BE5F21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34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55199-DF75-4C51-8CE5-C2433C6857FE}"/>
              </a:ext>
            </a:extLst>
          </p:cNvPr>
          <p:cNvSpPr txBox="1"/>
          <p:nvPr/>
        </p:nvSpPr>
        <p:spPr>
          <a:xfrm>
            <a:off x="1828801" y="5786734"/>
            <a:ext cx="8274525" cy="73866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/>
              <a:t>Output Acceleration in g's vs Pitch Angle in Degrees</a:t>
            </a:r>
          </a:p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DCA03CA-602D-4A5B-A643-5453603141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2157096" y="1330036"/>
            <a:ext cx="7388904" cy="4456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2545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-79116"/>
            <a:ext cx="9905998" cy="1478570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1" y="928371"/>
            <a:ext cx="9905999" cy="3541714"/>
          </a:xfrm>
        </p:spPr>
        <p:txBody>
          <a:bodyPr/>
          <a:lstStyle/>
          <a:p>
            <a:r>
              <a:rPr lang="en-US" sz="2800"/>
              <a:t>Accelerometer Pitch Test table and results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651448"/>
              </p:ext>
            </p:extLst>
          </p:nvPr>
        </p:nvGraphicFramePr>
        <p:xfrm>
          <a:off x="540475" y="1671215"/>
          <a:ext cx="4119375" cy="421205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23290">
                  <a:extLst>
                    <a:ext uri="{9D8B030D-6E8A-4147-A177-3AD203B41FA5}">
                      <a16:colId xmlns:a16="http://schemas.microsoft.com/office/drawing/2014/main" val="935794049"/>
                    </a:ext>
                  </a:extLst>
                </a:gridCol>
                <a:gridCol w="1421900">
                  <a:extLst>
                    <a:ext uri="{9D8B030D-6E8A-4147-A177-3AD203B41FA5}">
                      <a16:colId xmlns:a16="http://schemas.microsoft.com/office/drawing/2014/main" val="3987768845"/>
                    </a:ext>
                  </a:extLst>
                </a:gridCol>
                <a:gridCol w="1374185">
                  <a:extLst>
                    <a:ext uri="{9D8B030D-6E8A-4147-A177-3AD203B41FA5}">
                      <a16:colId xmlns:a16="http://schemas.microsoft.com/office/drawing/2014/main" val="3725163027"/>
                    </a:ext>
                  </a:extLst>
                </a:gridCol>
              </a:tblGrid>
              <a:tr h="131626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Expected Angle, rotation about y-axis Theta (</a:t>
                      </a:r>
                      <a:r>
                        <a:rPr lang="en-US" sz="1600" err="1">
                          <a:effectLst/>
                        </a:rPr>
                        <a:t>deg</a:t>
                      </a:r>
                      <a:r>
                        <a:rPr lang="en-US" sz="1600">
                          <a:effectLst/>
                        </a:rPr>
                        <a:t>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Experimental Angle rotation about y-axis, Theta (</a:t>
                      </a:r>
                      <a:r>
                        <a:rPr lang="en-US" sz="1600" err="1">
                          <a:effectLst/>
                        </a:rPr>
                        <a:t>deg</a:t>
                      </a:r>
                      <a:r>
                        <a:rPr lang="en-US" sz="1600">
                          <a:effectLst/>
                        </a:rPr>
                        <a:t>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Experimental Angle rotation about z-axis, Psi (deg)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37558311"/>
                  </a:ext>
                </a:extLst>
              </a:tr>
              <a:tr h="26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50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48.28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0.66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71217151"/>
                  </a:ext>
                </a:extLst>
              </a:tr>
              <a:tr h="26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40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39.38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0.76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58028857"/>
                  </a:ext>
                </a:extLst>
              </a:tr>
              <a:tr h="26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29.64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0.85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91324004"/>
                  </a:ext>
                </a:extLst>
              </a:tr>
              <a:tr h="26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20.75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0.94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45876461"/>
                  </a:ext>
                </a:extLst>
              </a:tr>
              <a:tr h="26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10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9.45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0.97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79488756"/>
                  </a:ext>
                </a:extLst>
              </a:tr>
              <a:tr h="26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0.43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0.99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60516362"/>
                  </a:ext>
                </a:extLst>
              </a:tr>
              <a:tr h="26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-10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-12.49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-0.97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90153259"/>
                  </a:ext>
                </a:extLst>
              </a:tr>
              <a:tr h="26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-20.73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-0.93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41825639"/>
                  </a:ext>
                </a:extLst>
              </a:tr>
              <a:tr h="26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-30.82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-0.85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35478840"/>
                  </a:ext>
                </a:extLst>
              </a:tr>
              <a:tr h="26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-40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-40.76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-0.77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26745783"/>
                  </a:ext>
                </a:extLst>
              </a:tr>
              <a:tr h="263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-50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-52.8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-0.66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13216274"/>
                  </a:ext>
                </a:extLst>
              </a:tr>
            </a:tbl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445" y="1676962"/>
            <a:ext cx="6987379" cy="421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78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279" y="-25183"/>
            <a:ext cx="9905998" cy="1478570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278" y="1043853"/>
            <a:ext cx="9905999" cy="3998912"/>
          </a:xfrm>
        </p:spPr>
        <p:txBody>
          <a:bodyPr/>
          <a:lstStyle/>
          <a:p>
            <a:r>
              <a:rPr lang="en-US" sz="2800"/>
              <a:t>Accelerometer and Magnetometer Yaw Test table and results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36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813229"/>
              </p:ext>
            </p:extLst>
          </p:nvPr>
        </p:nvGraphicFramePr>
        <p:xfrm>
          <a:off x="510851" y="1708524"/>
          <a:ext cx="4111625" cy="41747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20800">
                  <a:extLst>
                    <a:ext uri="{9D8B030D-6E8A-4147-A177-3AD203B41FA5}">
                      <a16:colId xmlns:a16="http://schemas.microsoft.com/office/drawing/2014/main" val="2602030050"/>
                    </a:ext>
                  </a:extLst>
                </a:gridCol>
                <a:gridCol w="1419225">
                  <a:extLst>
                    <a:ext uri="{9D8B030D-6E8A-4147-A177-3AD203B41FA5}">
                      <a16:colId xmlns:a16="http://schemas.microsoft.com/office/drawing/2014/main" val="160527869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966667287"/>
                    </a:ext>
                  </a:extLst>
                </a:gridCol>
              </a:tblGrid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Expected Angle, Rotation about z-axis Psi (</a:t>
                      </a:r>
                      <a:r>
                        <a:rPr lang="en-US" sz="1600" err="1">
                          <a:effectLst/>
                        </a:rPr>
                        <a:t>deg</a:t>
                      </a:r>
                      <a:r>
                        <a:rPr lang="en-US" sz="1600">
                          <a:effectLst/>
                        </a:rPr>
                        <a:t>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Experimented Angle Rotation about z-axis, Psi (</a:t>
                      </a:r>
                      <a:r>
                        <a:rPr lang="en-US" sz="1600" err="1">
                          <a:effectLst/>
                        </a:rPr>
                        <a:t>deg</a:t>
                      </a:r>
                      <a:r>
                        <a:rPr lang="en-US" sz="1600">
                          <a:effectLst/>
                        </a:rPr>
                        <a:t>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Experimented Angle Rotation about y-axis, Theta (deg)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72194335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50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49.898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0.32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44509958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40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39.635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0.32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11226190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30.378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0.33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39800300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20.162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0.23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70333975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10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9.947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0.26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0837698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0.141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0.23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49282711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-10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-10.169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0.32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9966591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-21.213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0.32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10199640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-30.333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0.34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46465218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-40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-38.667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0.33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18657570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-50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-48.201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0.31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100613"/>
                  </a:ext>
                </a:extLst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701" y="1708524"/>
            <a:ext cx="6922003" cy="417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065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225" y="110514"/>
            <a:ext cx="9905998" cy="1478570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5158" y="1057997"/>
            <a:ext cx="9905998" cy="3911168"/>
          </a:xfrm>
        </p:spPr>
        <p:txBody>
          <a:bodyPr/>
          <a:lstStyle/>
          <a:p>
            <a:r>
              <a:rPr lang="en-US" sz="2800"/>
              <a:t>Combinatorial Pitch Test table and results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37</a:t>
            </a:fld>
            <a:endParaRPr lang="en-US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272983"/>
              </p:ext>
            </p:extLst>
          </p:nvPr>
        </p:nvGraphicFramePr>
        <p:xfrm>
          <a:off x="457839" y="1741898"/>
          <a:ext cx="4111625" cy="41747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20800">
                  <a:extLst>
                    <a:ext uri="{9D8B030D-6E8A-4147-A177-3AD203B41FA5}">
                      <a16:colId xmlns:a16="http://schemas.microsoft.com/office/drawing/2014/main" val="3067103671"/>
                    </a:ext>
                  </a:extLst>
                </a:gridCol>
                <a:gridCol w="1419225">
                  <a:extLst>
                    <a:ext uri="{9D8B030D-6E8A-4147-A177-3AD203B41FA5}">
                      <a16:colId xmlns:a16="http://schemas.microsoft.com/office/drawing/2014/main" val="157333078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960039237"/>
                    </a:ext>
                  </a:extLst>
                </a:gridCol>
              </a:tblGrid>
              <a:tr h="7933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Expected Angle, Rotation about y-axis Theta (deg)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Experimented Angle Rotation about y-axis, Theta (deg)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Experimented Angle Rotation about z-axis, Psi (deg)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3832188"/>
                  </a:ext>
                </a:extLst>
              </a:tr>
              <a:tr h="2030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50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48.31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74.06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76609372"/>
                  </a:ext>
                </a:extLst>
              </a:tr>
              <a:tr h="2030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40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39.25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73.08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64268560"/>
                  </a:ext>
                </a:extLst>
              </a:tr>
              <a:tr h="2030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29.56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74.26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07167629"/>
                  </a:ext>
                </a:extLst>
              </a:tr>
              <a:tr h="2030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20.2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73.95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71437510"/>
                  </a:ext>
                </a:extLst>
              </a:tr>
              <a:tr h="2030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10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9.46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74.02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31358271"/>
                  </a:ext>
                </a:extLst>
              </a:tr>
              <a:tr h="2030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0.33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74.02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32516717"/>
                  </a:ext>
                </a:extLst>
              </a:tr>
              <a:tr h="2030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-10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-11.2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74.35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29644670"/>
                  </a:ext>
                </a:extLst>
              </a:tr>
              <a:tr h="2030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-19.61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73.98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15731023"/>
                  </a:ext>
                </a:extLst>
              </a:tr>
              <a:tr h="2030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-30.03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74.10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82294646"/>
                  </a:ext>
                </a:extLst>
              </a:tr>
              <a:tr h="2030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-40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-39.64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74.12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36660229"/>
                  </a:ext>
                </a:extLst>
              </a:tr>
              <a:tr h="2030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-50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-51.78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600">
                          <a:effectLst/>
                        </a:rPr>
                        <a:t>74.16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503478"/>
                  </a:ext>
                </a:extLst>
              </a:tr>
            </a:tbl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358" y="1741898"/>
            <a:ext cx="7197232" cy="417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4406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18514"/>
            <a:ext cx="9905998" cy="1478570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1339" y="1755295"/>
            <a:ext cx="9905999" cy="3541714"/>
          </a:xfrm>
        </p:spPr>
        <p:txBody>
          <a:bodyPr>
            <a:normAutofit/>
          </a:bodyPr>
          <a:lstStyle/>
          <a:p>
            <a:r>
              <a:rPr lang="en-US" sz="3400" dirty="0"/>
              <a:t>Pitch and Yaw values from the combinatorial filter </a:t>
            </a:r>
            <a:r>
              <a:rPr lang="en-US" sz="3400" dirty="0" smtClean="0"/>
              <a:t>used </a:t>
            </a:r>
            <a:r>
              <a:rPr lang="en-US" sz="3400" dirty="0"/>
              <a:t>to move the servomotor and keep the light fixed on the target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3989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375345"/>
              </p:ext>
            </p:extLst>
          </p:nvPr>
        </p:nvGraphicFramePr>
        <p:xfrm>
          <a:off x="1147349" y="2278841"/>
          <a:ext cx="3641557" cy="41747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38975">
                  <a:extLst>
                    <a:ext uri="{9D8B030D-6E8A-4147-A177-3AD203B41FA5}">
                      <a16:colId xmlns:a16="http://schemas.microsoft.com/office/drawing/2014/main" val="1110842443"/>
                    </a:ext>
                  </a:extLst>
                </a:gridCol>
                <a:gridCol w="1206920">
                  <a:extLst>
                    <a:ext uri="{9D8B030D-6E8A-4147-A177-3AD203B41FA5}">
                      <a16:colId xmlns:a16="http://schemas.microsoft.com/office/drawing/2014/main" val="120533821"/>
                    </a:ext>
                  </a:extLst>
                </a:gridCol>
                <a:gridCol w="1395662">
                  <a:extLst>
                    <a:ext uri="{9D8B030D-6E8A-4147-A177-3AD203B41FA5}">
                      <a16:colId xmlns:a16="http://schemas.microsoft.com/office/drawing/2014/main" val="3839224341"/>
                    </a:ext>
                  </a:extLst>
                </a:gridCol>
              </a:tblGrid>
              <a:tr h="7802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Servo angle (degrees)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aseline="0">
                          <a:effectLst/>
                        </a:rPr>
                        <a:t>Pulse Width </a:t>
                      </a:r>
                      <a:r>
                        <a:rPr lang="en-US" sz="1600">
                          <a:effectLst/>
                        </a:rPr>
                        <a:t>(</a:t>
                      </a:r>
                      <a:r>
                        <a:rPr lang="en-US" sz="1600" err="1">
                          <a:effectLst/>
                        </a:rPr>
                        <a:t>ms</a:t>
                      </a:r>
                      <a:r>
                        <a:rPr lang="en-US" sz="1600">
                          <a:effectLst/>
                        </a:rPr>
                        <a:t>)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[Predicted]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Pulse</a:t>
                      </a:r>
                      <a:r>
                        <a:rPr lang="en-US" sz="1600" baseline="0">
                          <a:effectLst/>
                        </a:rPr>
                        <a:t> Width</a:t>
                      </a:r>
                      <a:r>
                        <a:rPr lang="en-US" sz="1600">
                          <a:effectLst/>
                        </a:rPr>
                        <a:t> (</a:t>
                      </a:r>
                      <a:r>
                        <a:rPr lang="en-US" sz="1600" err="1">
                          <a:effectLst/>
                        </a:rPr>
                        <a:t>ms</a:t>
                      </a:r>
                      <a:r>
                        <a:rPr lang="en-US" sz="1600">
                          <a:effectLst/>
                        </a:rPr>
                        <a:t>) </a:t>
                      </a:r>
                      <a:endParaRPr lang="en-US" sz="140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[Measured]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926605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-90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0.52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0.52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44785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-50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0.90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0.90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889655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-40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1.00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1.00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66339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1.10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1.10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631171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200784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-10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285018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1.40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1.40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21229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+10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1.50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1.50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302544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+20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1.60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1.60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89336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+30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1.70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1.70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12821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+40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1.80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1.80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42713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+50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1.90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1.90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37497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+90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2.30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+mn-lt"/>
                          <a:ea typeface="+mn-ea"/>
                          <a:cs typeface="+mn-cs"/>
                        </a:rPr>
                        <a:t>2.30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7563214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39</a:t>
            </a:fld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070900" y="1662742"/>
            <a:ext cx="9905999" cy="3998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/>
              <a:t>Servo motor demonstration</a:t>
            </a:r>
          </a:p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451" y="2262119"/>
            <a:ext cx="5487414" cy="4196258"/>
          </a:xfrm>
          <a:prstGeom prst="rect">
            <a:avLst/>
          </a:prstGeom>
        </p:spPr>
      </p:pic>
      <p:pic>
        <p:nvPicPr>
          <p:cNvPr id="7" name="Picture 6" descr="C:\Users\Alhubailf\AppData\Local\Microsoft\Windows\INetCache\Content.Word\IMG_5862.jpg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" r="15277"/>
          <a:stretch/>
        </p:blipFill>
        <p:spPr bwMode="auto">
          <a:xfrm rot="5400000">
            <a:off x="8788096" y="2249057"/>
            <a:ext cx="1860703" cy="188683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49392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5212" y="1620837"/>
            <a:ext cx="9905999" cy="354171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600" dirty="0" smtClean="0"/>
              <a:t>Price/Cost </a:t>
            </a:r>
            <a:r>
              <a:rPr lang="en-US" sz="2600" dirty="0"/>
              <a:t>Analysis – Considerations made in terms of all subsystems design prices</a:t>
            </a:r>
          </a:p>
          <a:p>
            <a:r>
              <a:rPr lang="en-US" sz="2600" dirty="0"/>
              <a:t>EE 408 Subsystem Test Plan and Results – Summarized outcomes of IMU and Magnetometer test plan and results</a:t>
            </a:r>
          </a:p>
          <a:p>
            <a:r>
              <a:rPr lang="en-US" sz="2600" dirty="0" smtClean="0"/>
              <a:t>Shortcomings and Strengths – What were our best takeaways and what needed improvement</a:t>
            </a:r>
            <a:endParaRPr lang="en-US" sz="2600" dirty="0"/>
          </a:p>
          <a:p>
            <a:r>
              <a:rPr lang="en-US" sz="2600" dirty="0"/>
              <a:t>Problems and Risks – Problems we have faced, challenges with integrating subsystems, and risks with development</a:t>
            </a:r>
          </a:p>
          <a:p>
            <a:pPr marL="0" indent="0" algn="r">
              <a:buNone/>
            </a:pPr>
            <a:r>
              <a:rPr lang="en-US" sz="2800" dirty="0"/>
              <a:t>Matt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94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D0E54-A573-4BEB-A682-2ED619488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Shortcomings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D225F-87FB-4414-9439-990D2EBA1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61746"/>
            <a:ext cx="9905999" cy="41294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Implementing the auto-shutdown after 5 minutes of no motion </a:t>
            </a:r>
            <a:endParaRPr lang="en-US" dirty="0" smtClean="0"/>
          </a:p>
          <a:p>
            <a:r>
              <a:rPr lang="en-US" dirty="0" smtClean="0"/>
              <a:t>High temperature shutdown function</a:t>
            </a:r>
          </a:p>
          <a:p>
            <a:r>
              <a:rPr lang="en-US" dirty="0" smtClean="0"/>
              <a:t>Power system integration</a:t>
            </a:r>
          </a:p>
          <a:p>
            <a:r>
              <a:rPr lang="en-US" dirty="0" smtClean="0"/>
              <a:t>Headlamp is heavy, yielding slow response from motors</a:t>
            </a:r>
            <a:endParaRPr lang="en-US" dirty="0"/>
          </a:p>
          <a:p>
            <a:r>
              <a:rPr lang="en-US" dirty="0" smtClean="0"/>
              <a:t>Yaw compensation</a:t>
            </a:r>
          </a:p>
          <a:p>
            <a:pPr lvl="1"/>
            <a:r>
              <a:rPr lang="en-US" dirty="0" smtClean="0"/>
              <a:t>Prone to electromagnetic interference</a:t>
            </a:r>
          </a:p>
          <a:p>
            <a:pPr lvl="1"/>
            <a:r>
              <a:rPr lang="en-US" dirty="0" smtClean="0"/>
              <a:t>Recommend using another approach</a:t>
            </a:r>
          </a:p>
          <a:p>
            <a:pPr lvl="1"/>
            <a:r>
              <a:rPr lang="en-US" dirty="0" smtClean="0"/>
              <a:t>Dr. Kelnhofer suggests a different magnetometer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BFB9F8-9551-4D39-935D-CCB18C91E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3771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Strengths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723292"/>
            <a:ext cx="9905999" cy="4721470"/>
          </a:xfrm>
        </p:spPr>
        <p:txBody>
          <a:bodyPr/>
          <a:lstStyle/>
          <a:p>
            <a:r>
              <a:rPr lang="en-US" dirty="0" smtClean="0"/>
              <a:t>Dependable pitch compensation</a:t>
            </a:r>
          </a:p>
          <a:p>
            <a:r>
              <a:rPr lang="en-US" dirty="0" smtClean="0"/>
              <a:t>I/O and settings ready for auto-brightness</a:t>
            </a:r>
          </a:p>
          <a:p>
            <a:r>
              <a:rPr lang="en-US" dirty="0" smtClean="0"/>
              <a:t>Motors work as low as 3.2V without boost converter</a:t>
            </a:r>
          </a:p>
          <a:p>
            <a:r>
              <a:rPr lang="en-US" dirty="0" smtClean="0"/>
              <a:t>Devices can be configured to low-power modes</a:t>
            </a:r>
          </a:p>
          <a:p>
            <a:r>
              <a:rPr lang="en-US" dirty="0" smtClean="0"/>
              <a:t>Another prototype could negate most shortcomings</a:t>
            </a:r>
          </a:p>
          <a:p>
            <a:r>
              <a:rPr lang="en-US" dirty="0" smtClean="0"/>
              <a:t>Power consumption can be evaluated without integrating power system</a:t>
            </a:r>
          </a:p>
          <a:p>
            <a:pPr lvl="1"/>
            <a:r>
              <a:rPr lang="en-US" dirty="0" smtClean="0"/>
              <a:t>Best case scenario: 0.66W</a:t>
            </a:r>
          </a:p>
          <a:p>
            <a:pPr lvl="1"/>
            <a:r>
              <a:rPr lang="en-US" dirty="0" smtClean="0"/>
              <a:t>Worst case scenario: 1.37W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3520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F0103-DE06-4219-A7BD-A8E7C5DA2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Problems and risks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D3733-AC13-4B75-B4AB-0BD3770E1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425" y="1901190"/>
            <a:ext cx="9905999" cy="39820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/>
              <a:t>Lithium batteries raise concern for fire hazards</a:t>
            </a:r>
          </a:p>
          <a:p>
            <a:r>
              <a:rPr lang="en-US" sz="2600"/>
              <a:t>Safety features built in by Milwaukee Tool's battery management circuit</a:t>
            </a:r>
          </a:p>
          <a:p>
            <a:r>
              <a:rPr lang="en-US" sz="2600"/>
              <a:t>Must not suffer from structural damage causing the lithium ions to leak</a:t>
            </a:r>
          </a:p>
          <a:p>
            <a:r>
              <a:rPr lang="en-US" sz="2600"/>
              <a:t>Milwaukee Tool’s hard plastic case protects the battery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476CB-38DB-4E89-AF2B-07BC04A39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42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7874" y="4394431"/>
            <a:ext cx="2493546" cy="185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312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ED48F-EEC0-4BDB-98E2-A0DD95C5A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Problems and risks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8A4D1-ED6B-496D-A0D5-13D82B1D62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867747"/>
            <a:ext cx="9905999" cy="35417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 smtClean="0"/>
              <a:t>Tracking </a:t>
            </a:r>
            <a:r>
              <a:rPr lang="en-US" sz="2800" dirty="0"/>
              <a:t>algorithm </a:t>
            </a:r>
            <a:r>
              <a:rPr lang="en-US" sz="2800" dirty="0" smtClean="0"/>
              <a:t>needs better yaw design</a:t>
            </a:r>
          </a:p>
          <a:p>
            <a:r>
              <a:rPr lang="en-US" sz="2800" dirty="0" smtClean="0"/>
              <a:t>Do not give the MSP432 too </a:t>
            </a:r>
            <a:r>
              <a:rPr lang="en-US" sz="2800" smtClean="0"/>
              <a:t>much voltage</a:t>
            </a:r>
            <a:endParaRPr lang="en-US" sz="2200" dirty="0"/>
          </a:p>
          <a:p>
            <a:r>
              <a:rPr lang="en-US" sz="2800" dirty="0"/>
              <a:t>Need to anticipate test </a:t>
            </a:r>
            <a:r>
              <a:rPr lang="en-US" sz="2800" dirty="0" smtClean="0"/>
              <a:t>failures</a:t>
            </a:r>
            <a:endParaRPr lang="en-US" sz="2800" dirty="0"/>
          </a:p>
          <a:p>
            <a:r>
              <a:rPr lang="en-US" sz="2800" dirty="0"/>
              <a:t>Programs and subsystems may need to be </a:t>
            </a:r>
            <a:r>
              <a:rPr lang="en-US" sz="2800" dirty="0" smtClean="0"/>
              <a:t>redesigned</a:t>
            </a:r>
          </a:p>
          <a:p>
            <a:pPr lvl="1"/>
            <a:r>
              <a:rPr lang="en-US" sz="2400" dirty="0" smtClean="0"/>
              <a:t>Gimbal lock</a:t>
            </a:r>
          </a:p>
          <a:p>
            <a:pPr lvl="1"/>
            <a:r>
              <a:rPr lang="en-US" sz="2400" dirty="0" smtClean="0"/>
              <a:t>Euler angles used - try quaternions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9F0163-FAF2-4EE7-B046-4E217ACC6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5586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6C742-3310-4ABF-8C6E-9914B3113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Questions and answers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C605B-AB23-424D-9FEA-3BCD80954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44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268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90890-70C4-40F1-8219-23729B959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5E6E0-A7D9-4043-AA35-2776CCAC7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>
                <a:solidFill>
                  <a:srgbClr val="FFFFFF"/>
                </a:solidFill>
              </a:rPr>
              <a:t>Workers and hobbyists need headlamps to adapt to their work environment and Milwaukee Tool wants to offer tracking and extra features to their existing designs.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57C9A-E307-4A3D-960A-2F5A679BD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96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3761A-C444-413A-BF62-2AA3C04E2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Solution Should satisfy</a:t>
            </a:r>
            <a:br>
              <a:rPr lang="en-US" sz="4000"/>
            </a:b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AEE63-A48A-4980-9C43-ACC07E928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2428" y="2097088"/>
            <a:ext cx="9768255" cy="3541712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r>
              <a:rPr lang="en-US" sz="3600"/>
              <a:t>Functional requirement</a:t>
            </a:r>
            <a:endParaRPr lang="en-US" sz="2400"/>
          </a:p>
          <a:p>
            <a:pPr lvl="1"/>
            <a:r>
              <a:rPr lang="en-US" sz="3600"/>
              <a:t>Material cost expectations</a:t>
            </a:r>
            <a:endParaRPr lang="en-US" sz="2400"/>
          </a:p>
          <a:p>
            <a:pPr lvl="1"/>
            <a:r>
              <a:rPr lang="en-US" sz="3600"/>
              <a:t>Deadlines</a:t>
            </a:r>
            <a:endParaRPr lang="en-US" sz="2400"/>
          </a:p>
          <a:p>
            <a:pPr lvl="1"/>
            <a:r>
              <a:rPr lang="en-US" sz="3600"/>
              <a:t>Accuracy </a:t>
            </a:r>
            <a:endParaRPr lang="en-US" sz="2400"/>
          </a:p>
          <a:p>
            <a:pPr lvl="1"/>
            <a:r>
              <a:rPr lang="en-US" sz="3600"/>
              <a:t>Efficiency of Power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90696-FD34-471C-B51D-F4EEC8E60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56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Solution: A development board was chosen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7411" y="1907215"/>
            <a:ext cx="9905999" cy="3541714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r>
              <a:rPr lang="en-US" sz="2800" dirty="0"/>
              <a:t>Inertial Measurement Unit (IMU</a:t>
            </a:r>
            <a:r>
              <a:rPr lang="en-US" sz="2800" dirty="0" smtClean="0"/>
              <a:t>) – pitch &amp; yaw</a:t>
            </a:r>
            <a:endParaRPr lang="en-US" sz="5000" dirty="0"/>
          </a:p>
          <a:p>
            <a:pPr lvl="1"/>
            <a:r>
              <a:rPr lang="en-US" sz="2800" dirty="0" smtClean="0"/>
              <a:t>Magnetometer - yaw</a:t>
            </a:r>
            <a:endParaRPr lang="en-US" sz="5000" dirty="0"/>
          </a:p>
          <a:p>
            <a:pPr lvl="1"/>
            <a:r>
              <a:rPr lang="en-US" sz="2800" dirty="0"/>
              <a:t>Servomotors</a:t>
            </a:r>
            <a:endParaRPr lang="en-US" sz="5000" dirty="0"/>
          </a:p>
          <a:p>
            <a:pPr lvl="1"/>
            <a:r>
              <a:rPr lang="en-US" sz="2800" dirty="0"/>
              <a:t>Thermistor</a:t>
            </a:r>
            <a:endParaRPr lang="en-US" sz="5000" dirty="0"/>
          </a:p>
          <a:p>
            <a:pPr lvl="1"/>
            <a:r>
              <a:rPr lang="en-US" sz="2800" dirty="0"/>
              <a:t>Photocell</a:t>
            </a:r>
            <a:endParaRPr lang="en-US" sz="5000" dirty="0"/>
          </a:p>
          <a:p>
            <a:pPr lvl="1"/>
            <a:r>
              <a:rPr lang="en-US" sz="2800" dirty="0"/>
              <a:t>Power System (USB) </a:t>
            </a:r>
            <a:r>
              <a:rPr lang="en-US" sz="2800" dirty="0" smtClean="0"/>
              <a:t>Port</a:t>
            </a:r>
            <a:endParaRPr lang="en-US" sz="5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1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1EDF8-C2A8-4CD2-B762-FCDD749C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Solution Alternatives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ED9C-7262-448C-A266-4F54F3F49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717088" cy="35417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/>
              <a:t>Some solutions available that can do the same job</a:t>
            </a:r>
          </a:p>
          <a:p>
            <a:r>
              <a:rPr lang="en-US" sz="3400"/>
              <a:t>Had to pick based on design requirements from Milwaukee Tool</a:t>
            </a:r>
          </a:p>
          <a:p>
            <a:r>
              <a:rPr lang="en-US" sz="3400"/>
              <a:t>Solution chosen based on team's evaluation of project timeline and design constraints</a:t>
            </a:r>
          </a:p>
          <a:p>
            <a:pPr marL="0" indent="0">
              <a:buNone/>
            </a:pPr>
            <a:endParaRPr lang="en-US" sz="2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3D388-654F-451A-BEEF-8656B4F67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04EC7-6DBF-4F96-BADB-FFFCCB565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Solution Alternatives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C68DA-5A19-4A71-A6D1-071AA5B6E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sz="3000">
                <a:solidFill>
                  <a:prstClr val="white"/>
                </a:solidFill>
              </a:rPr>
              <a:t>For the tracking subsystem:</a:t>
            </a:r>
            <a:endParaRPr lang="en-US" sz="2800" u="sng">
              <a:solidFill>
                <a:prstClr val="white"/>
              </a:solidFill>
            </a:endParaRPr>
          </a:p>
          <a:p>
            <a:pPr marL="0" lvl="0" indent="0" defTabSz="45720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sz="3000">
                <a:solidFill>
                  <a:prstClr val="white"/>
                </a:solidFill>
              </a:rPr>
              <a:t>1. Camera feedback with microcontroller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sz="3000">
                <a:solidFill>
                  <a:prstClr val="white"/>
                </a:solidFill>
              </a:rPr>
              <a:t>2. IMU &amp; Magnetometer with microcontroller</a:t>
            </a:r>
            <a:endParaRPr lang="en-US">
              <a:solidFill>
                <a:prstClr val="white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3000"/>
              <a:t>For the servomotors:</a:t>
            </a:r>
            <a:endParaRPr lang="en-US" sz="2800" u="sng"/>
          </a:p>
          <a:p>
            <a:pPr marL="0" indent="0">
              <a:lnSpc>
                <a:spcPct val="100000"/>
              </a:lnSpc>
              <a:buNone/>
            </a:pPr>
            <a:r>
              <a:rPr lang="en-US" sz="3000">
                <a:solidFill>
                  <a:prstClr val="white"/>
                </a:solidFill>
              </a:rPr>
              <a:t>1. Servo 1 with plastic gears</a:t>
            </a:r>
            <a:r>
              <a:rPr lang="en-US">
                <a:solidFill>
                  <a:prstClr val="white"/>
                </a:solidFill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000">
                <a:solidFill>
                  <a:prstClr val="white"/>
                </a:solidFill>
              </a:rPr>
              <a:t>2. Servo 2 with carbon fiber gears</a:t>
            </a:r>
            <a:r>
              <a:rPr lang="en-US">
                <a:solidFill>
                  <a:prstClr val="white"/>
                </a:solidFill>
              </a:rPr>
              <a:t> 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6CE6EF-1FDF-4948-BEC6-C55B8C211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6FE26-33D0-41A0-9CB5-90F4CAAD67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6CB6E4EE86C4548A399CB3AEF29EB67" ma:contentTypeVersion="4" ma:contentTypeDescription="Create a new document." ma:contentTypeScope="" ma:versionID="80c57083104a356d74488e4cbc736c19">
  <xsd:schema xmlns:xsd="http://www.w3.org/2001/XMLSchema" xmlns:xs="http://www.w3.org/2001/XMLSchema" xmlns:p="http://schemas.microsoft.com/office/2006/metadata/properties" xmlns:ns2="49007126-01b3-4df3-8ea1-200a405a3a86" xmlns:ns3="f72a9cb2-aeba-4b83-9adb-9405fbb0d9b8" targetNamespace="http://schemas.microsoft.com/office/2006/metadata/properties" ma:root="true" ma:fieldsID="6da08c47916ef770b01d20fef68329e0" ns2:_="" ns3:_="">
    <xsd:import namespace="49007126-01b3-4df3-8ea1-200a405a3a86"/>
    <xsd:import namespace="f72a9cb2-aeba-4b83-9adb-9405fbb0d9b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007126-01b3-4df3-8ea1-200a405a3a8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2a9cb2-aeba-4b83-9adb-9405fbb0d9b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ACF197F-B7D3-44CE-97BC-E5A5EE8E50F7}">
  <ds:schemaRefs>
    <ds:schemaRef ds:uri="49007126-01b3-4df3-8ea1-200a405a3a86"/>
    <ds:schemaRef ds:uri="f72a9cb2-aeba-4b83-9adb-9405fbb0d9b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3DD15C9-27F8-4A53-A36A-44B6977393E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C2AECB-06F2-4B10-B948-8149D2ED1833}">
  <ds:schemaRefs>
    <ds:schemaRef ds:uri="49007126-01b3-4df3-8ea1-200a405a3a86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f72a9cb2-aeba-4b83-9adb-9405fbb0d9b8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1586</Words>
  <Application>Microsoft Office PowerPoint</Application>
  <PresentationFormat>Widescreen</PresentationFormat>
  <Paragraphs>463</Paragraphs>
  <Slides>44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Trebuchet MS</vt:lpstr>
      <vt:lpstr>Tw Cen MT</vt:lpstr>
      <vt:lpstr>Tw Cen MT</vt:lpstr>
      <vt:lpstr>Circuit</vt:lpstr>
      <vt:lpstr>Milwaukee Tool  Tracking Headlamp</vt:lpstr>
      <vt:lpstr>Outline</vt:lpstr>
      <vt:lpstr>Outline </vt:lpstr>
      <vt:lpstr>Outline</vt:lpstr>
      <vt:lpstr>PowerPoint Presentation</vt:lpstr>
      <vt:lpstr>Solution Should satisfy </vt:lpstr>
      <vt:lpstr>Solution: A development board was chosen </vt:lpstr>
      <vt:lpstr>Solution Alternatives</vt:lpstr>
      <vt:lpstr>Solution Alternatives</vt:lpstr>
      <vt:lpstr>Solution Alternatives </vt:lpstr>
      <vt:lpstr>IMU choices</vt:lpstr>
      <vt:lpstr>Tests performed summary</vt:lpstr>
      <vt:lpstr>Tests performed summary</vt:lpstr>
      <vt:lpstr>Tests performed summary</vt:lpstr>
      <vt:lpstr>Milwaukee Tool Specifications </vt:lpstr>
      <vt:lpstr>MILWAUKEE TOOL SPECIFICATIONS  </vt:lpstr>
      <vt:lpstr>MILWAUKEE TOOL Tracking SPECIFICATIONS</vt:lpstr>
      <vt:lpstr> system diagram</vt:lpstr>
      <vt:lpstr>Power subsystem </vt:lpstr>
      <vt:lpstr>Microprocessor </vt:lpstr>
      <vt:lpstr>Inertial measurement unit (IMU) with Magnetometer  </vt:lpstr>
      <vt:lpstr>Specifications  </vt:lpstr>
      <vt:lpstr>Servo motor</vt:lpstr>
      <vt:lpstr>How do the servos move?</vt:lpstr>
      <vt:lpstr>Specifications </vt:lpstr>
      <vt:lpstr>Temperature Sensor</vt:lpstr>
      <vt:lpstr>photocell sensor </vt:lpstr>
      <vt:lpstr>Red and white leds</vt:lpstr>
      <vt:lpstr>integration</vt:lpstr>
      <vt:lpstr>price Analysis </vt:lpstr>
      <vt:lpstr>Cost analysis</vt:lpstr>
      <vt:lpstr> RESULTS </vt:lpstr>
      <vt:lpstr>TEST PLAN AND RESULTS</vt:lpstr>
      <vt:lpstr>RESULTS</vt:lpstr>
      <vt:lpstr>RESULTS</vt:lpstr>
      <vt:lpstr>RESULTS</vt:lpstr>
      <vt:lpstr>RESULTS</vt:lpstr>
      <vt:lpstr>RESULTS</vt:lpstr>
      <vt:lpstr>results</vt:lpstr>
      <vt:lpstr>Shortcomings</vt:lpstr>
      <vt:lpstr>Strengths</vt:lpstr>
      <vt:lpstr>Problems and risks</vt:lpstr>
      <vt:lpstr>Problems and risks</vt:lpstr>
      <vt:lpstr>Questions and answers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Milwaukee Tool  Tracking Headlamp</dc:title>
  <dc:creator>Matthew Mccool</dc:creator>
  <cp:lastModifiedBy>McCool, Matthew</cp:lastModifiedBy>
  <cp:revision>22</cp:revision>
  <dcterms:modified xsi:type="dcterms:W3CDTF">2018-05-29T16:08:00Z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0x01010086CB6E4EE86C4548A399CB3AEF29EB67</vt:lpwstr>
  </property>
</Properties>
</file>

<file path=docProps/thumbnail.jpeg>
</file>